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88" r:id="rId5"/>
    <p:sldId id="289" r:id="rId6"/>
    <p:sldId id="294" r:id="rId7"/>
    <p:sldId id="295" r:id="rId8"/>
    <p:sldId id="296" r:id="rId9"/>
  </p:sldIdLst>
  <p:sldSz cx="9906000" cy="6858000" type="A4"/>
  <p:notesSz cx="6742113" cy="987425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s Wavestone" id="{DBAD9A15-14A3-4820-922F-FF0BF0C7D69A}">
          <p14:sldIdLst>
            <p14:sldId id="288"/>
            <p14:sldId id="289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B9A"/>
    <a:srgbClr val="036874"/>
    <a:srgbClr val="8C9B9C"/>
    <a:srgbClr val="503078"/>
    <a:srgbClr val="5F5F5F"/>
    <a:srgbClr val="503795"/>
    <a:srgbClr val="39207C"/>
    <a:srgbClr val="5F3082"/>
    <a:srgbClr val="643078"/>
    <a:srgbClr val="5A3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3712" autoAdjust="0"/>
  </p:normalViewPr>
  <p:slideViewPr>
    <p:cSldViewPr snapToObjects="1">
      <p:cViewPr varScale="1">
        <p:scale>
          <a:sx n="62" d="100"/>
          <a:sy n="62" d="100"/>
        </p:scale>
        <p:origin x="10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Objects="1" showGuides="1">
      <p:cViewPr varScale="1">
        <p:scale>
          <a:sx n="48" d="100"/>
          <a:sy n="48" d="100"/>
        </p:scale>
        <p:origin x="-2988" y="-114"/>
      </p:cViewPr>
      <p:guideLst>
        <p:guide orient="horz" pos="3110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000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9525" y="1"/>
            <a:ext cx="2921000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FC44EC18-4EEB-4D5B-B082-BF8D68984CE6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21000" cy="493713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9525" y="9378951"/>
            <a:ext cx="2921000" cy="493713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4818EC42-CF38-4915-8739-8E434A48C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606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21582" cy="495428"/>
          </a:xfrm>
          <a:prstGeom prst="rect">
            <a:avLst/>
          </a:prstGeom>
        </p:spPr>
        <p:txBody>
          <a:bodyPr vert="horz" lIns="90820" tIns="45411" rIns="90820" bIns="454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2"/>
            <a:ext cx="2921582" cy="495428"/>
          </a:xfrm>
          <a:prstGeom prst="rect">
            <a:avLst/>
          </a:prstGeom>
        </p:spPr>
        <p:txBody>
          <a:bodyPr vert="horz" lIns="90820" tIns="45411" rIns="90820" bIns="45411" rtlCol="0"/>
          <a:lstStyle>
            <a:lvl1pPr algn="r">
              <a:defRPr sz="1200"/>
            </a:lvl1pPr>
          </a:lstStyle>
          <a:p>
            <a:fld id="{8C39B519-6E1F-411A-A29D-D1E1AD04C97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1235075"/>
            <a:ext cx="48117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0" tIns="45411" rIns="90820" bIns="454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982"/>
            <a:ext cx="5393690" cy="3887986"/>
          </a:xfrm>
          <a:prstGeom prst="rect">
            <a:avLst/>
          </a:prstGeom>
        </p:spPr>
        <p:txBody>
          <a:bodyPr vert="horz" lIns="90820" tIns="45411" rIns="90820" bIns="454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827"/>
            <a:ext cx="2921582" cy="495427"/>
          </a:xfrm>
          <a:prstGeom prst="rect">
            <a:avLst/>
          </a:prstGeom>
        </p:spPr>
        <p:txBody>
          <a:bodyPr vert="horz" lIns="90820" tIns="45411" rIns="90820" bIns="454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8827"/>
            <a:ext cx="2921582" cy="495427"/>
          </a:xfrm>
          <a:prstGeom prst="rect">
            <a:avLst/>
          </a:prstGeom>
        </p:spPr>
        <p:txBody>
          <a:bodyPr vert="horz" lIns="90820" tIns="45411" rIns="90820" bIns="45411" rtlCol="0" anchor="b"/>
          <a:lstStyle>
            <a:lvl1pPr algn="r">
              <a:defRPr sz="1200"/>
            </a:lvl1pPr>
          </a:lstStyle>
          <a:p>
            <a:fld id="{F9168828-14A0-412B-94BC-241CF3A039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109200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509050" y="5520421"/>
            <a:ext cx="1908000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 dirty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117050" y="3334423"/>
            <a:ext cx="6300000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117050" y="4425489"/>
            <a:ext cx="6300000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117050" y="5034155"/>
            <a:ext cx="6300000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Date | Auteur | Interne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61005" cy="649633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4000" y="1152000"/>
            <a:ext cx="2827312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7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906000" cy="685641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157702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117050" y="3334423"/>
            <a:ext cx="6300000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64751" y="3334423"/>
            <a:ext cx="853200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23960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906000" cy="685641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157702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117050" y="3334423"/>
            <a:ext cx="6300000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64751" y="3334423"/>
            <a:ext cx="853200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6034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007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 userDrawn="1"/>
        </p:nvSpPr>
        <p:spPr>
          <a:xfrm>
            <a:off x="338439" y="404665"/>
            <a:ext cx="9216000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noProof="0" dirty="0"/>
              <a:t>AGENDA</a:t>
            </a:r>
          </a:p>
        </p:txBody>
      </p:sp>
      <p:grpSp>
        <p:nvGrpSpPr>
          <p:cNvPr id="55" name="SP Agenda Subsection" hidden="1"/>
          <p:cNvGrpSpPr/>
          <p:nvPr userDrawn="1"/>
        </p:nvGrpSpPr>
        <p:grpSpPr>
          <a:xfrm>
            <a:off x="1653884" y="2309294"/>
            <a:ext cx="7627477" cy="414000"/>
            <a:chOff x="1653884" y="1605908"/>
            <a:chExt cx="7627477" cy="414000"/>
          </a:xfrm>
        </p:grpSpPr>
        <p:sp>
          <p:nvSpPr>
            <p:cNvPr id="56" name="Textbox"/>
            <p:cNvSpPr txBox="1">
              <a:spLocks/>
            </p:cNvSpPr>
            <p:nvPr userDrawn="1"/>
          </p:nvSpPr>
          <p:spPr>
            <a:xfrm>
              <a:off x="1653884" y="1605908"/>
              <a:ext cx="6060908" cy="41400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Tx/>
                <a:buNone/>
                <a:defRPr sz="200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bg2"/>
                </a:buClr>
                <a:buFontTx/>
                <a:buNone/>
                <a:tabLst/>
              </a:pPr>
              <a:r>
                <a:rPr lang="fr-FR" sz="2000" i="0" kern="1200" cap="none" baseline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7" name="Textbox"/>
            <p:cNvSpPr txBox="1">
              <a:spLocks/>
            </p:cNvSpPr>
            <p:nvPr userDrawn="1"/>
          </p:nvSpPr>
          <p:spPr>
            <a:xfrm>
              <a:off x="8025063" y="1605908"/>
              <a:ext cx="1256298" cy="41400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Tx/>
                <a:buNone/>
                <a:defRPr sz="1000" b="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Page &lt;P&gt;</a:t>
              </a:r>
            </a:p>
          </p:txBody>
        </p:sp>
      </p:grpSp>
      <p:grpSp>
        <p:nvGrpSpPr>
          <p:cNvPr id="37" name="SP Agenda Section" hidden="1"/>
          <p:cNvGrpSpPr/>
          <p:nvPr userDrawn="1"/>
        </p:nvGrpSpPr>
        <p:grpSpPr>
          <a:xfrm>
            <a:off x="363790" y="1358212"/>
            <a:ext cx="8917571" cy="414000"/>
            <a:chOff x="363790" y="1605908"/>
            <a:chExt cx="8917571" cy="414000"/>
          </a:xfrm>
        </p:grpSpPr>
        <p:sp>
          <p:nvSpPr>
            <p:cNvPr id="38" name="Textbox"/>
            <p:cNvSpPr txBox="1">
              <a:spLocks/>
            </p:cNvSpPr>
            <p:nvPr userDrawn="1"/>
          </p:nvSpPr>
          <p:spPr>
            <a:xfrm>
              <a:off x="1653884" y="1605908"/>
              <a:ext cx="6060908" cy="41400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Tx/>
                <a:buNone/>
                <a:defRPr sz="200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bg2"/>
                </a:buClr>
                <a:buFontTx/>
                <a:buNone/>
                <a:tabLst/>
              </a:pPr>
              <a:r>
                <a:rPr lang="fr-FR" sz="2000" i="0" kern="1200" cap="none" baseline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45" name="Textbox"/>
            <p:cNvSpPr txBox="1">
              <a:spLocks/>
            </p:cNvSpPr>
            <p:nvPr userDrawn="1"/>
          </p:nvSpPr>
          <p:spPr>
            <a:xfrm>
              <a:off x="8025063" y="1605908"/>
              <a:ext cx="1256298" cy="41400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Tx/>
                <a:buNone/>
                <a:defRPr sz="1000" b="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Page &lt;P&gt;</a:t>
              </a:r>
            </a:p>
          </p:txBody>
        </p:sp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363790" y="1605908"/>
              <a:ext cx="1080000" cy="414000"/>
            </a:xfrm>
            <a:prstGeom prst="rect">
              <a:avLst/>
            </a:prstGeom>
            <a:noFill/>
          </p:spPr>
          <p:txBody>
            <a:bodyPr wrap="square" anchor="ctr">
              <a:normAutofit/>
            </a:bodyPr>
            <a:lstStyle>
              <a:lvl1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2000" b="1" i="0" kern="1200" cap="all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Tempus Sans ITC" panose="04020404030D07020202" pitchFamily="82" charset="0"/>
                <a:buChar char="/"/>
                <a:tabLst/>
              </a:pPr>
              <a:r>
                <a:rPr lang="fr-FR" sz="2000" b="1" i="0" kern="1200" cap="none" baseline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</p:grpSp>
      <p:grpSp>
        <p:nvGrpSpPr>
          <p:cNvPr id="51" name="SP Agenda Section Highlight" hidden="1"/>
          <p:cNvGrpSpPr/>
          <p:nvPr userDrawn="1"/>
        </p:nvGrpSpPr>
        <p:grpSpPr>
          <a:xfrm>
            <a:off x="363790" y="1849612"/>
            <a:ext cx="8917571" cy="414000"/>
            <a:chOff x="363790" y="1605908"/>
            <a:chExt cx="8917571" cy="414000"/>
          </a:xfrm>
        </p:grpSpPr>
        <p:sp>
          <p:nvSpPr>
            <p:cNvPr id="52" name="Textbox"/>
            <p:cNvSpPr txBox="1">
              <a:spLocks/>
            </p:cNvSpPr>
            <p:nvPr userDrawn="1"/>
          </p:nvSpPr>
          <p:spPr>
            <a:xfrm>
              <a:off x="1653884" y="1605908"/>
              <a:ext cx="6060908" cy="41400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Tx/>
                <a:buNone/>
                <a:defRPr sz="200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bg2"/>
                </a:buClr>
                <a:buFontTx/>
                <a:buNone/>
                <a:tabLst/>
              </a:pPr>
              <a:r>
                <a:rPr lang="fr-FR" sz="2000" i="0" kern="1200" cap="none" baseline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3" name="Textbox"/>
            <p:cNvSpPr txBox="1">
              <a:spLocks/>
            </p:cNvSpPr>
            <p:nvPr userDrawn="1"/>
          </p:nvSpPr>
          <p:spPr>
            <a:xfrm>
              <a:off x="8025063" y="1605908"/>
              <a:ext cx="1256298" cy="41400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Tx/>
                <a:buNone/>
                <a:defRPr sz="1000" b="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Page &lt;P&gt;</a:t>
              </a:r>
            </a:p>
          </p:txBody>
        </p:sp>
        <p:sp>
          <p:nvSpPr>
            <p:cNvPr id="54" name="Textbox"/>
            <p:cNvSpPr txBox="1">
              <a:spLocks/>
            </p:cNvSpPr>
            <p:nvPr userDrawn="1"/>
          </p:nvSpPr>
          <p:spPr>
            <a:xfrm>
              <a:off x="363790" y="1605908"/>
              <a:ext cx="1080000" cy="414000"/>
            </a:xfrm>
            <a:prstGeom prst="rect">
              <a:avLst/>
            </a:prstGeom>
            <a:noFill/>
          </p:spPr>
          <p:txBody>
            <a:bodyPr wrap="square" anchor="ctr">
              <a:normAutofit/>
            </a:bodyPr>
            <a:lstStyle>
              <a:lvl1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2000" b="1" i="0" kern="1200" cap="all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Tempus Sans ITC" panose="04020404030D07020202" pitchFamily="82" charset="0"/>
                <a:buChar char="/"/>
                <a:tabLst/>
              </a:pPr>
              <a:r>
                <a:rPr lang="fr-FR" sz="2000" b="1" i="0" kern="1200" cap="none" baseline="0" dirty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</p:grpSp>
      <p:grpSp>
        <p:nvGrpSpPr>
          <p:cNvPr id="66" name="SP Agenda Subsection Highlight" hidden="1"/>
          <p:cNvGrpSpPr/>
          <p:nvPr userDrawn="1"/>
        </p:nvGrpSpPr>
        <p:grpSpPr>
          <a:xfrm>
            <a:off x="1653884" y="2784835"/>
            <a:ext cx="7627477" cy="414000"/>
            <a:chOff x="1653884" y="1605908"/>
            <a:chExt cx="7627477" cy="414000"/>
          </a:xfrm>
        </p:grpSpPr>
        <p:sp>
          <p:nvSpPr>
            <p:cNvPr id="67" name="Textbox"/>
            <p:cNvSpPr txBox="1">
              <a:spLocks/>
            </p:cNvSpPr>
            <p:nvPr userDrawn="1"/>
          </p:nvSpPr>
          <p:spPr>
            <a:xfrm>
              <a:off x="1653884" y="1605908"/>
              <a:ext cx="6060908" cy="41400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Tx/>
                <a:buNone/>
                <a:defRPr sz="200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bg2"/>
                </a:buClr>
                <a:buFontTx/>
                <a:buNone/>
                <a:tabLst/>
              </a:pPr>
              <a:r>
                <a:rPr lang="fr-FR" sz="2000" i="0" kern="1200" cap="none" baseline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8" name="Textbox"/>
            <p:cNvSpPr txBox="1">
              <a:spLocks/>
            </p:cNvSpPr>
            <p:nvPr userDrawn="1"/>
          </p:nvSpPr>
          <p:spPr>
            <a:xfrm>
              <a:off x="8025063" y="1605908"/>
              <a:ext cx="1256298" cy="41400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Tx/>
                <a:buNone/>
                <a:defRPr sz="1000" b="0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None/>
                <a:defRPr sz="10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Clr>
                  <a:schemeClr val="bg2"/>
                </a:buClr>
                <a:buFont typeface="Tahoma" panose="020B0604030504040204" pitchFamily="34" charset="0"/>
                <a:buChar char="⁄"/>
                <a:defRPr sz="120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18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2"/>
                </a:buClr>
                <a:buFont typeface="Calibri" panose="020F0502020204030204" pitchFamily="34" charset="0"/>
                <a:buChar char="›"/>
                <a:defRPr lang="fr-FR" sz="1000" kern="1200" noProof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58775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Tx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2425" marR="0" indent="0" algn="l" defTabSz="914400" rtl="0" eaLnBrk="1" fontAlgn="auto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bg2"/>
                </a:buClr>
                <a:buSzTx/>
                <a:buFontTx/>
                <a:buNone/>
                <a:tabLst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0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Page &lt;P&gt;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906000" cy="68564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</p:pic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2137459" y="3342713"/>
            <a:ext cx="7279591" cy="986946"/>
            <a:chOff x="2250683" y="3342713"/>
            <a:chExt cx="7279591" cy="986946"/>
          </a:xfrm>
        </p:grpSpPr>
        <p:sp>
          <p:nvSpPr>
            <p:cNvPr id="15" name="Textbox"/>
            <p:cNvSpPr txBox="1">
              <a:spLocks/>
            </p:cNvSpPr>
            <p:nvPr userDrawn="1"/>
          </p:nvSpPr>
          <p:spPr bwMode="gray">
            <a:xfrm>
              <a:off x="3410274" y="3342713"/>
              <a:ext cx="6120000" cy="986946"/>
            </a:xfrm>
            <a:prstGeom prst="rect">
              <a:avLst/>
            </a:prstGeom>
            <a:noFill/>
          </p:spPr>
          <p:txBody>
            <a:bodyPr vert="horz" lIns="91440" tIns="45720" rIns="0" bIns="45720" rtlCol="0" anchor="t" anchorCtr="0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 cap="none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fr-FR" sz="2400" kern="1200" cap="none" baseline="0" dirty="0">
                  <a:solidFill>
                    <a:schemeClr val="bg2"/>
                  </a:solidFill>
                  <a:latin typeface="+mj-lt"/>
                  <a:ea typeface="+mj-ea"/>
                  <a:cs typeface="+mj-cs"/>
                </a:rPr>
                <a:t>&lt;TEXT&gt;</a:t>
              </a:r>
            </a:p>
          </p:txBody>
        </p:sp>
        <p:sp>
          <p:nvSpPr>
            <p:cNvPr id="16" name="Textbox"/>
            <p:cNvSpPr txBox="1">
              <a:spLocks/>
            </p:cNvSpPr>
            <p:nvPr userDrawn="1"/>
          </p:nvSpPr>
          <p:spPr>
            <a:xfrm>
              <a:off x="2250683" y="3342713"/>
              <a:ext cx="1080000" cy="986400"/>
            </a:xfrm>
            <a:prstGeom prst="rect">
              <a:avLst/>
            </a:prstGeom>
            <a:noFill/>
          </p:spPr>
          <p:txBody>
            <a:bodyPr vert="horz" lIns="0" tIns="108000" rIns="0" bIns="108000" rtlCol="0" anchor="t">
              <a:noAutofit/>
            </a:bodyPr>
            <a:lstStyle>
              <a:lvl1pPr indent="-252000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Tempus Sans ITC" panose="04020404030D07020202" pitchFamily="82" charset="0"/>
                <a:buChar char="/"/>
                <a:tabLst/>
                <a:defRPr sz="2400" b="1" i="0" cap="none" baseline="0">
                  <a:solidFill>
                    <a:schemeClr val="bg2"/>
                  </a:solidFill>
                  <a:latin typeface="+mj-lt"/>
                </a:defRPr>
              </a:lvl1pPr>
              <a:lvl2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baseline="0">
                  <a:solidFill>
                    <a:schemeClr val="bg2"/>
                  </a:solidFill>
                </a:defRPr>
              </a:lvl2pPr>
              <a:lvl3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baseline="0">
                  <a:solidFill>
                    <a:schemeClr val="bg2"/>
                  </a:solidFill>
                </a:defRPr>
              </a:lvl3pPr>
              <a:lvl4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cap="none" baseline="0">
                  <a:solidFill>
                    <a:schemeClr val="bg2"/>
                  </a:solidFill>
                </a:defRPr>
              </a:lvl4pPr>
              <a:lvl5pPr marL="0" marR="0" indent="-252000" algn="just" fontAlgn="auto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baseline="0">
                  <a:solidFill>
                    <a:schemeClr val="bg2"/>
                  </a:solidFill>
                </a:defRPr>
              </a:lvl5pPr>
              <a:lvl6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baseline="0" noProof="0">
                  <a:solidFill>
                    <a:schemeClr val="bg2"/>
                  </a:solidFill>
                </a:defRPr>
              </a:lvl6pPr>
              <a:lvl7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baseline="0" noProof="0">
                  <a:solidFill>
                    <a:schemeClr val="bg2"/>
                  </a:solidFill>
                </a:defRPr>
              </a:lvl7pPr>
              <a:lvl8pPr marL="0" marR="0" indent="-252000" algn="just" fontAlgn="auto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baseline="0" noProof="0">
                  <a:solidFill>
                    <a:schemeClr val="bg2"/>
                  </a:solidFill>
                </a:defRPr>
              </a:lvl8pPr>
              <a:lvl9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baseline="0" noProof="0">
                  <a:solidFill>
                    <a:schemeClr val="bg2"/>
                  </a:solidFill>
                </a:defRPr>
              </a:lvl9pPr>
            </a:lstStyle>
            <a:p>
              <a:pPr lvl="0"/>
              <a:r>
                <a:rPr lang="fr-FR" dirty="0"/>
                <a:t>&lt;N&gt;</a:t>
              </a:r>
            </a:p>
          </p:txBody>
        </p:sp>
      </p:grpSp>
      <p:grpSp>
        <p:nvGrpSpPr>
          <p:cNvPr id="17" name="SP Agenda Section Highlight" hidden="1"/>
          <p:cNvGrpSpPr>
            <a:grpSpLocks/>
          </p:cNvGrpSpPr>
          <p:nvPr userDrawn="1"/>
        </p:nvGrpSpPr>
        <p:grpSpPr>
          <a:xfrm>
            <a:off x="2137459" y="3342713"/>
            <a:ext cx="7279591" cy="986946"/>
            <a:chOff x="2250683" y="3342713"/>
            <a:chExt cx="7279591" cy="986946"/>
          </a:xfrm>
        </p:grpSpPr>
        <p:sp>
          <p:nvSpPr>
            <p:cNvPr id="18" name="Textbox"/>
            <p:cNvSpPr txBox="1">
              <a:spLocks/>
            </p:cNvSpPr>
            <p:nvPr userDrawn="1"/>
          </p:nvSpPr>
          <p:spPr bwMode="gray">
            <a:xfrm>
              <a:off x="3410274" y="3342713"/>
              <a:ext cx="6120000" cy="986946"/>
            </a:xfrm>
            <a:prstGeom prst="rect">
              <a:avLst/>
            </a:prstGeom>
            <a:noFill/>
          </p:spPr>
          <p:txBody>
            <a:bodyPr vert="horz" lIns="91440" tIns="45720" rIns="0" bIns="45720" rtlCol="0" anchor="t" anchorCtr="0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 cap="none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fr-FR" sz="2400" kern="1200" cap="none" baseline="0" dirty="0">
                  <a:solidFill>
                    <a:schemeClr val="bg2"/>
                  </a:solidFill>
                  <a:latin typeface="+mj-lt"/>
                  <a:ea typeface="+mj-ea"/>
                  <a:cs typeface="+mj-cs"/>
                </a:rPr>
                <a:t>&lt;TEXT&gt;</a:t>
              </a:r>
            </a:p>
          </p:txBody>
        </p:sp>
        <p:sp>
          <p:nvSpPr>
            <p:cNvPr id="19" name="Textbox"/>
            <p:cNvSpPr txBox="1">
              <a:spLocks/>
            </p:cNvSpPr>
            <p:nvPr userDrawn="1"/>
          </p:nvSpPr>
          <p:spPr>
            <a:xfrm>
              <a:off x="2250683" y="3342713"/>
              <a:ext cx="1080000" cy="986400"/>
            </a:xfrm>
            <a:prstGeom prst="rect">
              <a:avLst/>
            </a:prstGeom>
            <a:noFill/>
          </p:spPr>
          <p:txBody>
            <a:bodyPr vert="horz" lIns="0" tIns="108000" rIns="0" bIns="108000" rtlCol="0" anchor="t">
              <a:noAutofit/>
            </a:bodyPr>
            <a:lstStyle>
              <a:lvl1pPr indent="-252000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Tempus Sans ITC" panose="04020404030D07020202" pitchFamily="82" charset="0"/>
                <a:buChar char="/"/>
                <a:tabLst/>
                <a:defRPr sz="2400" b="1" i="0" cap="none" baseline="0">
                  <a:solidFill>
                    <a:schemeClr val="bg2"/>
                  </a:solidFill>
                  <a:latin typeface="+mj-lt"/>
                </a:defRPr>
              </a:lvl1pPr>
              <a:lvl2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baseline="0">
                  <a:solidFill>
                    <a:schemeClr val="bg2"/>
                  </a:solidFill>
                </a:defRPr>
              </a:lvl2pPr>
              <a:lvl3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baseline="0">
                  <a:solidFill>
                    <a:schemeClr val="bg2"/>
                  </a:solidFill>
                </a:defRPr>
              </a:lvl3pPr>
              <a:lvl4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cap="none" baseline="0">
                  <a:solidFill>
                    <a:schemeClr val="bg2"/>
                  </a:solidFill>
                </a:defRPr>
              </a:lvl4pPr>
              <a:lvl5pPr marL="0" marR="0" indent="-252000" algn="just" fontAlgn="auto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baseline="0">
                  <a:solidFill>
                    <a:schemeClr val="bg2"/>
                  </a:solidFill>
                </a:defRPr>
              </a:lvl5pPr>
              <a:lvl6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baseline="0" noProof="0">
                  <a:solidFill>
                    <a:schemeClr val="bg2"/>
                  </a:solidFill>
                </a:defRPr>
              </a:lvl6pPr>
              <a:lvl7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baseline="0" noProof="0">
                  <a:solidFill>
                    <a:schemeClr val="bg2"/>
                  </a:solidFill>
                </a:defRPr>
              </a:lvl7pPr>
              <a:lvl8pPr marL="0" marR="0" indent="-252000" algn="just" fontAlgn="auto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baseline="0" noProof="0">
                  <a:solidFill>
                    <a:schemeClr val="bg2"/>
                  </a:solidFill>
                </a:defRPr>
              </a:lvl8pPr>
              <a:lvl9pPr marL="0" indent="-252000" algn="just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baseline="0" noProof="0">
                  <a:solidFill>
                    <a:schemeClr val="bg2"/>
                  </a:solidFill>
                </a:defRPr>
              </a:lvl9pPr>
            </a:lstStyle>
            <a:p>
              <a:pPr lvl="0"/>
              <a:r>
                <a:rPr lang="fr-FR" dirty="0"/>
                <a:t>&lt;N&gt;</a:t>
              </a:r>
            </a:p>
          </p:txBody>
        </p:sp>
      </p:grpSp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84871" cy="4725900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157702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grpSp>
        <p:nvGrpSpPr>
          <p:cNvPr id="20" name="SP Agenda Subsection" hidden="1"/>
          <p:cNvGrpSpPr>
            <a:grpSpLocks/>
          </p:cNvGrpSpPr>
          <p:nvPr userDrawn="1"/>
        </p:nvGrpSpPr>
        <p:grpSpPr>
          <a:xfrm>
            <a:off x="2534150" y="4329113"/>
            <a:ext cx="6882900" cy="0"/>
            <a:chOff x="2647374" y="3342713"/>
            <a:chExt cx="6882900" cy="500894"/>
          </a:xfrm>
        </p:grpSpPr>
        <p:sp>
          <p:nvSpPr>
            <p:cNvPr id="21" name="Textbox"/>
            <p:cNvSpPr txBox="1">
              <a:spLocks/>
            </p:cNvSpPr>
            <p:nvPr userDrawn="1"/>
          </p:nvSpPr>
          <p:spPr bwMode="gray">
            <a:xfrm>
              <a:off x="9480580" y="3342713"/>
              <a:ext cx="49694" cy="1538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 cap="none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fr-FR" sz="100" kern="1200" cap="none" baseline="0" dirty="0">
                  <a:noFill/>
                  <a:latin typeface="+mj-lt"/>
                  <a:ea typeface="+mj-ea"/>
                  <a:cs typeface="+mj-cs"/>
                </a:rPr>
                <a:t>&lt;TEXT&gt;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2647374" y="3828218"/>
              <a:ext cx="286617" cy="1538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Autofit/>
            </a:bodyPr>
            <a:lstStyle>
              <a:lvl1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1"/>
                </a:buClr>
                <a:buFont typeface="Tahoma" panose="020B0604030504040204" pitchFamily="34" charset="0"/>
                <a:buChar char="⁄"/>
                <a:defRPr sz="2400" b="1" i="0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00" b="1" i="0" kern="1200" cap="none" baseline="0" dirty="0">
                  <a:noFill/>
                  <a:latin typeface="+mj-lt"/>
                  <a:ea typeface="+mn-ea"/>
                  <a:cs typeface="+mn-cs"/>
                </a:rPr>
                <a:t>&lt;N</a:t>
              </a:r>
              <a:r>
                <a:rPr lang="fr-FR" sz="100" dirty="0">
                  <a:noFill/>
                </a:rPr>
                <a:t>&gt;</a:t>
              </a:r>
            </a:p>
          </p:txBody>
        </p:sp>
      </p:grpSp>
      <p:grpSp>
        <p:nvGrpSpPr>
          <p:cNvPr id="23" name="SP Agenda Section" hidden="1"/>
          <p:cNvGrpSpPr>
            <a:grpSpLocks/>
          </p:cNvGrpSpPr>
          <p:nvPr userDrawn="1"/>
        </p:nvGrpSpPr>
        <p:grpSpPr>
          <a:xfrm>
            <a:off x="2534150" y="4329113"/>
            <a:ext cx="6882900" cy="0"/>
            <a:chOff x="2647374" y="3342713"/>
            <a:chExt cx="6882900" cy="500894"/>
          </a:xfrm>
        </p:grpSpPr>
        <p:sp>
          <p:nvSpPr>
            <p:cNvPr id="24" name="Textbox"/>
            <p:cNvSpPr txBox="1">
              <a:spLocks/>
            </p:cNvSpPr>
            <p:nvPr userDrawn="1"/>
          </p:nvSpPr>
          <p:spPr bwMode="gray">
            <a:xfrm>
              <a:off x="9480580" y="3342713"/>
              <a:ext cx="49694" cy="1538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 anchorCtr="0">
              <a:noAutofit/>
            </a:bodyPr>
            <a:lstStyle>
              <a:lvl1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kern="1200" cap="none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fr-FR" sz="100" kern="1200" cap="none" baseline="0" dirty="0">
                  <a:noFill/>
                  <a:latin typeface="+mj-lt"/>
                  <a:ea typeface="+mj-ea"/>
                  <a:cs typeface="+mj-cs"/>
                </a:rPr>
                <a:t>&lt;TEXT&gt;</a:t>
              </a:r>
            </a:p>
          </p:txBody>
        </p:sp>
        <p:sp>
          <p:nvSpPr>
            <p:cNvPr id="25" name="Textbox"/>
            <p:cNvSpPr txBox="1">
              <a:spLocks/>
            </p:cNvSpPr>
            <p:nvPr userDrawn="1"/>
          </p:nvSpPr>
          <p:spPr>
            <a:xfrm>
              <a:off x="2647374" y="3828218"/>
              <a:ext cx="286617" cy="1538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Autofit/>
            </a:bodyPr>
            <a:lstStyle>
              <a:lvl1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1"/>
                </a:buClr>
                <a:buFont typeface="Tahoma" panose="020B0604030504040204" pitchFamily="34" charset="0"/>
                <a:buChar char="⁄"/>
                <a:defRPr sz="2400" b="1" i="0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 cap="none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sz="2000" b="1" i="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marR="0" indent="-252000" algn="just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Tahoma" panose="020B0604030504040204" pitchFamily="34" charset="0"/>
                <a:buChar char="⁄"/>
                <a:tabLst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-252000" algn="just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Tahoma" panose="020B0604030504040204" pitchFamily="34" charset="0"/>
                <a:buChar char="⁄"/>
                <a:defRPr lang="fr-FR" sz="2000" b="1" i="0" kern="1200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00" b="1" i="0" kern="1200" cap="none" baseline="0" dirty="0">
                  <a:noFill/>
                  <a:latin typeface="+mj-lt"/>
                  <a:ea typeface="+mn-ea"/>
                  <a:cs typeface="+mn-cs"/>
                </a:rPr>
                <a:t>&lt;N</a:t>
              </a:r>
              <a:r>
                <a:rPr lang="fr-FR" sz="100" dirty="0">
                  <a:noFill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12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2" y="-9086"/>
            <a:ext cx="9906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4000" y="1152000"/>
            <a:ext cx="282600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4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"/>
          <a:stretch/>
        </p:blipFill>
        <p:spPr bwMode="auto">
          <a:xfrm>
            <a:off x="-15552" y="0"/>
            <a:ext cx="9921552" cy="68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1038" y="-1"/>
            <a:ext cx="2303463" cy="5229201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PARIS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LONDRES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NEW YORK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HONG KONG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SINGAPOUR *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DUBAI *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SAO PAULO *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LUXEMBOURG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MADRID *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MILAN *</a:t>
            </a:r>
          </a:p>
          <a:p>
            <a: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noProof="0" dirty="0">
                <a:solidFill>
                  <a:schemeClr val="bg2"/>
                </a:solidFill>
              </a:rPr>
              <a:t>BRUXELLES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GENEVE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CASABLANCA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ISTANBUL * 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LYON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MARSEILLE</a:t>
            </a:r>
          </a:p>
          <a:p>
            <a:pPr algn="l">
              <a:lnSpc>
                <a:spcPct val="200000"/>
              </a:lnSpc>
            </a:pPr>
            <a:r>
              <a:rPr lang="fr-FR" sz="1000" noProof="0" dirty="0">
                <a:solidFill>
                  <a:schemeClr val="bg2"/>
                </a:solidFill>
              </a:rPr>
              <a:t>NANTES</a:t>
            </a:r>
          </a:p>
          <a:p>
            <a:pPr algn="l"/>
            <a:endParaRPr lang="fr-FR" sz="1000" noProof="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632520" y="5301208"/>
            <a:ext cx="756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700" noProof="0" dirty="0">
                <a:solidFill>
                  <a:schemeClr val="bg2"/>
                </a:solidFill>
              </a:rPr>
              <a:t>* Partenariats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4000" y="1152000"/>
            <a:ext cx="282600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4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3950806"/>
              </p:ext>
            </p:extLst>
          </p:nvPr>
        </p:nvGraphicFramePr>
        <p:xfrm>
          <a:off x="394928" y="3212976"/>
          <a:ext cx="9393598" cy="3596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10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4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884">
                <a:tc>
                  <a:txBody>
                    <a:bodyPr/>
                    <a:lstStyle/>
                    <a:p>
                      <a:r>
                        <a:rPr lang="fr-FR" sz="900" b="1" dirty="0"/>
                        <a:t>Niveau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r>
                        <a:rPr lang="fr-FR" sz="1000" i="0" kern="1200" cap="all" baseline="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71">
                <a:tc>
                  <a:txBody>
                    <a:bodyPr/>
                    <a:lstStyle/>
                    <a:p>
                      <a:r>
                        <a:rPr lang="fr-FR" sz="2200" kern="1200" baseline="0" dirty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1000" i="0" kern="1200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lvl="0"/>
                      <a:r>
                        <a:rPr lang="fr-FR" sz="1600" i="0" kern="1200" cap="none" baseline="0" dirty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12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4816145" y="410412"/>
            <a:ext cx="4745455" cy="108011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400" b="1" noProof="0" dirty="0">
                <a:solidFill>
                  <a:schemeClr val="bg2"/>
                </a:solidFill>
              </a:rPr>
              <a:t>Remaining bug</a:t>
            </a:r>
            <a:endParaRPr lang="fr-FR" sz="1400" noProof="0" dirty="0">
              <a:solidFill>
                <a:schemeClr val="bg2"/>
              </a:solidFill>
            </a:endParaRPr>
          </a:p>
          <a:p>
            <a:pPr algn="r"/>
            <a:r>
              <a:rPr lang="fr-FR" sz="1400" dirty="0">
                <a:solidFill>
                  <a:schemeClr val="bg2"/>
                </a:solidFill>
              </a:rPr>
              <a:t>La Police</a:t>
            </a:r>
            <a:r>
              <a:rPr lang="fr-FR" sz="1400" baseline="0" dirty="0">
                <a:solidFill>
                  <a:schemeClr val="bg2"/>
                </a:solidFill>
              </a:rPr>
              <a:t> Tahoma italique ne passe pas à l’impression depuis un document PDF généré directement par PPT. </a:t>
            </a:r>
          </a:p>
          <a:p>
            <a:pPr algn="r"/>
            <a:r>
              <a:rPr lang="fr-FR" sz="1400" b="1" baseline="0" dirty="0">
                <a:solidFill>
                  <a:schemeClr val="bg2"/>
                </a:solidFill>
              </a:rPr>
              <a:t>Passer par une imprimante PDF type PDF Creator.</a:t>
            </a:r>
            <a:endParaRPr lang="fr-FR" sz="1400" b="1" dirty="0">
              <a:solidFill>
                <a:schemeClr val="bg2"/>
              </a:solidFill>
            </a:endParaRP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587485420"/>
              </p:ext>
            </p:extLst>
          </p:nvPr>
        </p:nvGraphicFramePr>
        <p:xfrm>
          <a:off x="363070" y="1470716"/>
          <a:ext cx="9230110" cy="16353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3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30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30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30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68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1" kern="1200" noProof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72000" marR="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72000" marR="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72000" marR="108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72000" marR="108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72000" marR="108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72000" marR="108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72000" marR="108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72000" marR="108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72000" marR="108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72000" marR="108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72000" marR="108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10800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10800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10800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10800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10800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10800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10800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10800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2000" marR="10800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72000" marR="7200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600" y="144314"/>
            <a:ext cx="9216000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 dirty="0"/>
              <a:t>How to use the Wavestone </a:t>
            </a:r>
            <a:r>
              <a:rPr lang="fr-FR" noProof="0" dirty="0" err="1"/>
              <a:t>ppt</a:t>
            </a:r>
            <a:r>
              <a:rPr lang="fr-FR" noProof="0" dirty="0"/>
              <a:t> </a:t>
            </a:r>
            <a:r>
              <a:rPr lang="fr-FR" noProof="0" dirty="0" err="1"/>
              <a:t>template</a:t>
            </a:r>
            <a:endParaRPr lang="fr-FR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5600" y="404665"/>
            <a:ext cx="9216000" cy="326140"/>
          </a:xfrm>
        </p:spPr>
        <p:txBody>
          <a:bodyPr lIns="108000" tIns="3600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Color &amp; Font structure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338440" y="730805"/>
            <a:ext cx="4470544" cy="753979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fr-FR" sz="1600" b="1" dirty="0">
                  <a:solidFill>
                    <a:schemeClr val="bg2"/>
                  </a:solidFill>
                </a:rPr>
                <a:t>Raccourci</a:t>
              </a:r>
              <a:r>
                <a:rPr lang="fr-FR" sz="1600" b="1" baseline="0" dirty="0">
                  <a:solidFill>
                    <a:schemeClr val="bg2"/>
                  </a:solidFill>
                </a:rPr>
                <a:t> pour changer de niveau :</a:t>
              </a:r>
              <a:endParaRPr lang="fr-FR" sz="1600" b="1" dirty="0">
                <a:solidFill>
                  <a:schemeClr val="bg2"/>
                </a:solidFill>
              </a:endParaRPr>
            </a:p>
            <a:p>
              <a:pPr algn="r"/>
              <a:r>
                <a:rPr lang="fr-FR" sz="1600" b="0" dirty="0">
                  <a:solidFill>
                    <a:schemeClr val="bg2"/>
                  </a:solidFill>
                </a:rPr>
                <a:t>Shift</a:t>
              </a:r>
              <a:r>
                <a:rPr lang="fr-FR" sz="1600" b="0" baseline="0" dirty="0">
                  <a:solidFill>
                    <a:schemeClr val="bg2"/>
                  </a:solidFill>
                </a:rPr>
                <a:t> + Alt + Flèche droite ou gauche</a:t>
              </a:r>
              <a:endParaRPr lang="fr-FR" sz="1600" b="0" dirty="0">
                <a:solidFill>
                  <a:schemeClr val="bg2"/>
                </a:solidFill>
              </a:endParaRP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476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0" y="0"/>
            <a:ext cx="9906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1"/>
            <a:ext cx="6109200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509051" y="5520421"/>
            <a:ext cx="1908000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 dirty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117051" y="3334423"/>
            <a:ext cx="6300000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117051" y="4425489"/>
            <a:ext cx="6300000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117051" y="5034155"/>
            <a:ext cx="6300000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Date | Auteur | Interne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4000" y="1152000"/>
            <a:ext cx="2826000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1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5600" y="404664"/>
            <a:ext cx="9216000" cy="936773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Compléter avec un titre ici qui porte votre message sur deux lignes au maximum pour des raisons de lisibilité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600" y="144314"/>
            <a:ext cx="9216000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 dirty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91837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600" y="404664"/>
            <a:ext cx="9216000" cy="936773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Compléter avec un titre ici qui porte votre message sur deux lignes au maximum pour des raisons de lisibilité</a:t>
            </a:r>
            <a:endParaRPr lang="fr-FR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600" y="144314"/>
            <a:ext cx="9216000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 dirty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45600" y="1341438"/>
            <a:ext cx="9216000" cy="4895850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Niveau 1 - </a:t>
            </a:r>
            <a:r>
              <a:rPr lang="fr-FR" dirty="0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 dirty="0"/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noProof="0" dirty="0"/>
              <a:t>Nive</a:t>
            </a:r>
            <a:r>
              <a:rPr lang="fr-FR" dirty="0"/>
              <a:t>au 8</a:t>
            </a:r>
          </a:p>
          <a:p>
            <a:pPr lvl="8"/>
            <a:r>
              <a:rPr lang="fr-FR" dirty="0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126893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45600" y="1341437"/>
            <a:ext cx="4470545" cy="4894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5091055" y="1341437"/>
            <a:ext cx="4470545" cy="4894975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5600" y="404664"/>
            <a:ext cx="9216000" cy="936773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Compléter avec un titre ici qui porte votre message sur deux lignes au maximum pour des raisons de lisibilité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600" y="144314"/>
            <a:ext cx="9216000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 dirty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158994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38439" y="404665"/>
            <a:ext cx="9216000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noProof="0" dirty="0"/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53884" y="1352828"/>
            <a:ext cx="6191926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2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 dirty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3884" y="2155451"/>
            <a:ext cx="61919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53884" y="2958074"/>
            <a:ext cx="61919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653884" y="3760697"/>
            <a:ext cx="61919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653884" y="4563320"/>
            <a:ext cx="61919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036945" y="1352828"/>
            <a:ext cx="1381928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8036945" y="4563320"/>
            <a:ext cx="1381928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8036945" y="3760697"/>
            <a:ext cx="1381928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36945" y="2958074"/>
            <a:ext cx="1381928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8036945" y="2155451"/>
            <a:ext cx="1381928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653884" y="5365945"/>
            <a:ext cx="61919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036945" y="5365945"/>
            <a:ext cx="1381928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51691" y="1352828"/>
            <a:ext cx="1080000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51691" y="2155451"/>
            <a:ext cx="1080000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51691" y="2958074"/>
            <a:ext cx="1080000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51691" y="3760697"/>
            <a:ext cx="1080000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51691" y="4563320"/>
            <a:ext cx="1080000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51691" y="5365945"/>
            <a:ext cx="1080000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27168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53884" y="1358212"/>
            <a:ext cx="6060908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0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 dirty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53884" y="1833753"/>
            <a:ext cx="6060908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53884" y="2309294"/>
            <a:ext cx="6060908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653884" y="2784835"/>
            <a:ext cx="6060908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653884" y="5638083"/>
            <a:ext cx="6060908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038315" y="1358212"/>
            <a:ext cx="1256298" cy="414000"/>
          </a:xfrm>
          <a:prstGeom prst="rect">
            <a:avLst/>
          </a:prstGeom>
        </p:spPr>
        <p:txBody>
          <a:bodyPr wrap="square" tIns="108000" bIns="108000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8038315" y="5638083"/>
            <a:ext cx="1256298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8038315" y="2784835"/>
            <a:ext cx="1256298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8038315" y="2309294"/>
            <a:ext cx="1256298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8038315" y="1833753"/>
            <a:ext cx="1256298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653884" y="3260376"/>
            <a:ext cx="6060908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038315" y="3260376"/>
            <a:ext cx="1256298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653884" y="3735917"/>
            <a:ext cx="6060908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653884" y="4211458"/>
            <a:ext cx="6060908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8038315" y="4211458"/>
            <a:ext cx="1256298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8038315" y="3735917"/>
            <a:ext cx="1256298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653884" y="4686999"/>
            <a:ext cx="6060908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8038315" y="4686999"/>
            <a:ext cx="1256298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653884" y="5162540"/>
            <a:ext cx="6060908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8038315" y="5162540"/>
            <a:ext cx="1256298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57740" y="1358212"/>
            <a:ext cx="1080000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57740" y="1833753"/>
            <a:ext cx="1080000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57740" y="2309294"/>
            <a:ext cx="1080000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57740" y="2784835"/>
            <a:ext cx="1080000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57740" y="3260376"/>
            <a:ext cx="1080000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57740" y="3735917"/>
            <a:ext cx="1080000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57740" y="4211458"/>
            <a:ext cx="1080000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57740" y="4686999"/>
            <a:ext cx="1080000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57740" y="5162540"/>
            <a:ext cx="1080000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57740" y="5638083"/>
            <a:ext cx="1080000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338439" y="404665"/>
            <a:ext cx="9216000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2648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84871" cy="4725900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157702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64751" y="3334423"/>
            <a:ext cx="853200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117050" y="3334423"/>
            <a:ext cx="6300000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chapitre</a:t>
            </a:r>
          </a:p>
        </p:txBody>
      </p:sp>
    </p:spTree>
    <p:extLst>
      <p:ext uri="{BB962C8B-B14F-4D97-AF65-F5344CB8AC3E}">
        <p14:creationId xmlns:p14="http://schemas.microsoft.com/office/powerpoint/2010/main" val="25206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157702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117050" y="3334423"/>
            <a:ext cx="6300000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264751" y="3334423"/>
            <a:ext cx="853200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7456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487" y="404664"/>
            <a:ext cx="9216000" cy="935750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 dirty="0"/>
              <a:t>Compléter avec un titre ici qui porte votre message sur deux lignes au maximum pour des raisons de lisibilité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44487" y="1341438"/>
            <a:ext cx="9216000" cy="4894976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fr-FR" dirty="0"/>
              <a:t>Niveau 1 - </a:t>
            </a:r>
            <a:r>
              <a:rPr lang="fr-FR" dirty="0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 dirty="0"/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noProof="0" dirty="0"/>
              <a:t>Nive</a:t>
            </a:r>
            <a:r>
              <a:rPr lang="fr-FR" dirty="0"/>
              <a:t>au 8</a:t>
            </a:r>
          </a:p>
          <a:p>
            <a:pPr lvl="8"/>
            <a:r>
              <a:rPr lang="fr-FR" dirty="0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8117" b="17461"/>
          <a:stretch/>
        </p:blipFill>
        <p:spPr>
          <a:xfrm>
            <a:off x="9139620" y="5935042"/>
            <a:ext cx="925948" cy="9267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8BAC12-E130-4DCA-82BA-549733B4FB0F}"/>
              </a:ext>
            </a:extLst>
          </p:cNvPr>
          <p:cNvSpPr>
            <a:spLocks/>
          </p:cNvSpPr>
          <p:nvPr userDrawn="1"/>
        </p:nvSpPr>
        <p:spPr>
          <a:xfrm>
            <a:off x="8265368" y="6612746"/>
            <a:ext cx="792089" cy="246706"/>
          </a:xfrm>
          <a:prstGeom prst="rect">
            <a:avLst/>
          </a:prstGeom>
        </p:spPr>
        <p:txBody>
          <a:bodyPr wrap="square" lIns="0" tIns="0" rIns="0" bIns="122400" anchor="t">
            <a:spAutoFit/>
          </a:bodyPr>
          <a:lstStyle/>
          <a:p>
            <a:pPr lvl="0" algn="r">
              <a:spcBef>
                <a:spcPts val="400"/>
              </a:spcBef>
              <a:buClr>
                <a:srgbClr val="660066"/>
              </a:buClr>
            </a:pPr>
            <a:r>
              <a:rPr lang="fr-FR" sz="800" noProof="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WAVESTONE</a:t>
            </a:r>
          </a:p>
        </p:txBody>
      </p:sp>
      <p:sp>
        <p:nvSpPr>
          <p:cNvPr id="9" name="Textfeld 6">
            <a:extLst>
              <a:ext uri="{FF2B5EF4-FFF2-40B4-BE49-F238E27FC236}">
                <a16:creationId xmlns:a16="http://schemas.microsoft.com/office/drawing/2014/main" id="{A7CAD2F5-4D12-40D1-89B0-2FF5AC641A9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201472" y="6612746"/>
            <a:ext cx="360000" cy="246706"/>
          </a:xfrm>
          <a:prstGeom prst="rect">
            <a:avLst/>
          </a:prstGeom>
          <a:noFill/>
        </p:spPr>
        <p:txBody>
          <a:bodyPr wrap="square" lIns="0" tIns="0" rIns="0" bIns="12240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fr-FR" sz="800" noProof="0" smtClean="0">
                <a:solidFill>
                  <a:schemeClr val="bg2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noProof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666" r:id="rId3"/>
    <p:sldLayoutId id="2147483662" r:id="rId4"/>
    <p:sldLayoutId id="2147483738" r:id="rId5"/>
    <p:sldLayoutId id="2147483724" r:id="rId6"/>
    <p:sldLayoutId id="2147483745" r:id="rId7"/>
    <p:sldLayoutId id="2147483751" r:id="rId8"/>
    <p:sldLayoutId id="2147483746" r:id="rId9"/>
    <p:sldLayoutId id="2147483748" r:id="rId10"/>
    <p:sldLayoutId id="2147483749" r:id="rId11"/>
    <p:sldLayoutId id="2147483744" r:id="rId12"/>
    <p:sldLayoutId id="2147483752" r:id="rId13"/>
    <p:sldLayoutId id="2147483753" r:id="rId14"/>
    <p:sldLayoutId id="2147483717" r:id="rId15"/>
    <p:sldLayoutId id="2147483723" r:id="rId16"/>
    <p:sldLayoutId id="2147483740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tabLst/>
        <a:defRPr sz="16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just" defTabSz="914400" rtl="0" eaLnBrk="1" latinLnBrk="0" hangingPunct="1">
        <a:lnSpc>
          <a:spcPct val="100000"/>
        </a:lnSpc>
        <a:spcBef>
          <a:spcPts val="1400"/>
        </a:spcBef>
        <a:buClr>
          <a:schemeClr val="bg2"/>
        </a:buClr>
        <a:buFont typeface="Tempus Sans ITC" panose="04020404030D07020202" pitchFamily="82" charset="0"/>
        <a:buChar char="/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88000" algn="just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Tahoma" panose="020B0604030504040204" pitchFamily="34" charset="0"/>
        <a:buChar char="›"/>
        <a:defRPr sz="12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7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217" userDrawn="1">
          <p15:clr>
            <a:srgbClr val="F26B43"/>
          </p15:clr>
        </p15:guide>
        <p15:guide id="4" pos="6023" userDrawn="1">
          <p15:clr>
            <a:srgbClr val="F26B43"/>
          </p15:clr>
        </p15:guide>
        <p15:guide id="6" orient="horz" pos="255" userDrawn="1">
          <p15:clr>
            <a:srgbClr val="F26B43"/>
          </p15:clr>
        </p15:guide>
        <p15:guide id="17" orient="horz" pos="845" userDrawn="1">
          <p15:clr>
            <a:srgbClr val="F26B43"/>
          </p15:clr>
        </p15:guide>
        <p15:guide id="20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es-sncf.com/fr/partenaire-commercial" TargetMode="External"/><Relationship Id="rId2" Type="http://schemas.openxmlformats.org/officeDocument/2006/relationships/hyperlink" Target="https://www.gares-sncf.com/fr/entreprise-ferroviaire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AutoShape 15">
            <a:extLst>
              <a:ext uri="{FF2B5EF4-FFF2-40B4-BE49-F238E27FC236}">
                <a16:creationId xmlns:a16="http://schemas.microsoft.com/office/drawing/2014/main" id="{2E97B39F-EDF8-4B61-AF5D-804C0CAA8F94}"/>
              </a:ext>
            </a:extLst>
          </p:cNvPr>
          <p:cNvCxnSpPr>
            <a:cxnSpLocks noChangeShapeType="1"/>
            <a:stCxn id="12" idx="2"/>
            <a:endCxn id="16" idx="0"/>
          </p:cNvCxnSpPr>
          <p:nvPr/>
        </p:nvCxnSpPr>
        <p:spPr bwMode="auto">
          <a:xfrm rot="5400000">
            <a:off x="5461920" y="60037"/>
            <a:ext cx="583704" cy="225016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7" name="AutoShape 16">
            <a:extLst>
              <a:ext uri="{FF2B5EF4-FFF2-40B4-BE49-F238E27FC236}">
                <a16:creationId xmlns:a16="http://schemas.microsoft.com/office/drawing/2014/main" id="{CCAF3CF3-AABE-4E56-8F1D-C5E9BC9CB993}"/>
              </a:ext>
            </a:extLst>
          </p:cNvPr>
          <p:cNvCxnSpPr>
            <a:cxnSpLocks noChangeShapeType="1"/>
            <a:stCxn id="12" idx="2"/>
            <a:endCxn id="18" idx="0"/>
          </p:cNvCxnSpPr>
          <p:nvPr/>
        </p:nvCxnSpPr>
        <p:spPr bwMode="auto">
          <a:xfrm rot="16200000" flipH="1">
            <a:off x="7712080" y="60037"/>
            <a:ext cx="583704" cy="225016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F2340571-E9A1-432E-AA4C-64F20FC0A767}"/>
              </a:ext>
            </a:extLst>
          </p:cNvPr>
          <p:cNvSpPr/>
          <p:nvPr/>
        </p:nvSpPr>
        <p:spPr>
          <a:xfrm>
            <a:off x="4168991" y="2078387"/>
            <a:ext cx="1620000" cy="75048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ea typeface="+mj-ea"/>
                <a:cs typeface="+mj-cs"/>
              </a:rPr>
              <a:t>Gares &amp; Connexions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C2CB05-5D20-4F54-86AF-A4611F076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8852" y="173265"/>
            <a:ext cx="1620000" cy="720000"/>
          </a:xfrm>
          <a:prstGeom prst="rect">
            <a:avLst/>
          </a:prstGeom>
          <a:solidFill>
            <a:schemeClr val="bg2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 lIns="54000" tIns="54000" rIns="54000" bIns="54000" anchor="ctr"/>
          <a:lstStyle/>
          <a:p>
            <a:pPr algn="ctr">
              <a:defRPr/>
            </a:pPr>
            <a:r>
              <a:rPr lang="en-GB" altLang="ja-JP" sz="1400" dirty="0">
                <a:solidFill>
                  <a:schemeClr val="bg1"/>
                </a:solidFill>
                <a:ea typeface="ＭＳ Ｐゴシック" pitchFamily="50" charset="-128"/>
              </a:rPr>
              <a:t>SNCF S.A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B8A129-AC36-4107-82E4-91F6A2684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692" y="1476969"/>
            <a:ext cx="1620000" cy="720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 lIns="54000" tIns="54000" rIns="54000" bIns="54000" anchor="ctr"/>
          <a:lstStyle/>
          <a:p>
            <a:pPr algn="ctr">
              <a:defRPr/>
            </a:pPr>
            <a:r>
              <a:rPr lang="en-GB" altLang="ja-JP" sz="1400" dirty="0">
                <a:solidFill>
                  <a:schemeClr val="bg1"/>
                </a:solidFill>
                <a:ea typeface="ＭＳ Ｐゴシック" pitchFamily="50" charset="-128"/>
              </a:rPr>
              <a:t>EPIC</a:t>
            </a:r>
          </a:p>
          <a:p>
            <a:pPr algn="ctr">
              <a:defRPr/>
            </a:pPr>
            <a:r>
              <a:rPr lang="en-GB" altLang="ja-JP" sz="1400" dirty="0">
                <a:solidFill>
                  <a:schemeClr val="bg1"/>
                </a:solidFill>
                <a:ea typeface="ＭＳ Ｐゴシック" pitchFamily="50" charset="-128"/>
              </a:rPr>
              <a:t>SNCF </a:t>
            </a:r>
            <a:r>
              <a:rPr lang="en-GB" altLang="ja-JP" sz="1400" dirty="0" err="1">
                <a:solidFill>
                  <a:schemeClr val="bg1"/>
                </a:solidFill>
                <a:ea typeface="ＭＳ Ｐゴシック" pitchFamily="50" charset="-128"/>
              </a:rPr>
              <a:t>Mobilités</a:t>
            </a:r>
            <a:endParaRPr lang="en-GB" altLang="ja-JP" sz="14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BA7F778-6B9C-4E19-8004-3151506DB9E6}"/>
              </a:ext>
            </a:extLst>
          </p:cNvPr>
          <p:cNvSpPr/>
          <p:nvPr/>
        </p:nvSpPr>
        <p:spPr>
          <a:xfrm>
            <a:off x="7814956" y="2060674"/>
            <a:ext cx="1620000" cy="7504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ea typeface="+mj-ea"/>
                <a:cs typeface="+mj-cs"/>
              </a:rPr>
              <a:t>Gares &amp; Connexions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F6DBC9-ED92-48B6-A6CD-1DA629B94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9012" y="1476969"/>
            <a:ext cx="1620000" cy="7200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 lIns="54000" tIns="54000" rIns="54000" bIns="54000" anchor="ctr"/>
          <a:lstStyle/>
          <a:p>
            <a:pPr algn="ctr">
              <a:defRPr/>
            </a:pPr>
            <a:r>
              <a:rPr lang="en-GB" altLang="ja-JP" sz="1400" dirty="0">
                <a:solidFill>
                  <a:schemeClr val="bg1"/>
                </a:solidFill>
                <a:ea typeface="ＭＳ Ｐゴシック" pitchFamily="50" charset="-128"/>
              </a:rPr>
              <a:t>EPIC</a:t>
            </a:r>
          </a:p>
          <a:p>
            <a:pPr algn="ctr">
              <a:defRPr/>
            </a:pPr>
            <a:r>
              <a:rPr lang="en-GB" altLang="ja-JP" sz="1400" dirty="0">
                <a:solidFill>
                  <a:schemeClr val="bg1"/>
                </a:solidFill>
                <a:ea typeface="ＭＳ Ｐゴシック" pitchFamily="50" charset="-128"/>
              </a:rPr>
              <a:t>SNCF </a:t>
            </a:r>
            <a:r>
              <a:rPr lang="en-GB" altLang="ja-JP" sz="1400" dirty="0" err="1">
                <a:solidFill>
                  <a:schemeClr val="bg1"/>
                </a:solidFill>
                <a:ea typeface="ＭＳ Ｐゴシック" pitchFamily="50" charset="-128"/>
              </a:rPr>
              <a:t>Réseau</a:t>
            </a:r>
            <a:endParaRPr lang="en-GB" altLang="ja-JP" sz="14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34" name="Flèche : courbe vers le haut 33">
            <a:extLst>
              <a:ext uri="{FF2B5EF4-FFF2-40B4-BE49-F238E27FC236}">
                <a16:creationId xmlns:a16="http://schemas.microsoft.com/office/drawing/2014/main" id="{F91F7A12-2506-4BCB-A551-35B9A40812A0}"/>
              </a:ext>
            </a:extLst>
          </p:cNvPr>
          <p:cNvSpPr/>
          <p:nvPr/>
        </p:nvSpPr>
        <p:spPr>
          <a:xfrm rot="10800000">
            <a:off x="5510698" y="1613265"/>
            <a:ext cx="2592289" cy="583704"/>
          </a:xfrm>
          <a:prstGeom prst="curvedUpArrow">
            <a:avLst/>
          </a:prstGeom>
          <a:solidFill>
            <a:srgbClr val="8C9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D8A2328-B027-4CA5-AC81-3F8BD266CC12}"/>
              </a:ext>
            </a:extLst>
          </p:cNvPr>
          <p:cNvSpPr>
            <a:spLocks noChangeAspect="1"/>
          </p:cNvSpPr>
          <p:nvPr/>
        </p:nvSpPr>
        <p:spPr>
          <a:xfrm>
            <a:off x="1594342" y="2482237"/>
            <a:ext cx="2016000" cy="2016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ea typeface="+mj-ea"/>
                <a:cs typeface="+mj-cs"/>
              </a:rPr>
              <a:t>SNCF</a:t>
            </a:r>
          </a:p>
          <a:p>
            <a:pPr algn="ctr"/>
            <a:r>
              <a:rPr lang="fr-FR" dirty="0">
                <a:solidFill>
                  <a:schemeClr val="bg1"/>
                </a:solidFill>
                <a:ea typeface="+mj-ea"/>
                <a:cs typeface="+mj-cs"/>
              </a:rPr>
              <a:t>S.A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F41A7E4-611B-4274-8309-2F2752FAE023}"/>
              </a:ext>
            </a:extLst>
          </p:cNvPr>
          <p:cNvSpPr>
            <a:spLocks noChangeAspect="1"/>
          </p:cNvSpPr>
          <p:nvPr/>
        </p:nvSpPr>
        <p:spPr>
          <a:xfrm>
            <a:off x="3061658" y="4653136"/>
            <a:ext cx="2016000" cy="20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ea typeface="+mj-ea"/>
                <a:cs typeface="+mj-cs"/>
              </a:rPr>
              <a:t>EPIC </a:t>
            </a:r>
          </a:p>
          <a:p>
            <a:pPr algn="ctr"/>
            <a:r>
              <a:rPr lang="fr-FR" dirty="0">
                <a:solidFill>
                  <a:schemeClr val="bg1"/>
                </a:solidFill>
                <a:ea typeface="+mj-ea"/>
                <a:cs typeface="+mj-cs"/>
              </a:rPr>
              <a:t>SNCF Réseau</a:t>
            </a:r>
          </a:p>
          <a:p>
            <a:pPr algn="ctr">
              <a:spcBef>
                <a:spcPts val="600"/>
              </a:spcBef>
            </a:pPr>
            <a:r>
              <a:rPr lang="fr-FR" sz="1200" dirty="0">
                <a:solidFill>
                  <a:schemeClr val="bg1"/>
                </a:solidFill>
                <a:ea typeface="+mj-ea"/>
                <a:cs typeface="+mj-cs"/>
              </a:rPr>
              <a:t>Gestionnaire d’infrastructure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9C912D6-9B44-4BE2-A3B9-D4A15EE955C5}"/>
              </a:ext>
            </a:extLst>
          </p:cNvPr>
          <p:cNvSpPr>
            <a:spLocks noChangeAspect="1"/>
          </p:cNvSpPr>
          <p:nvPr/>
        </p:nvSpPr>
        <p:spPr>
          <a:xfrm>
            <a:off x="127026" y="4653136"/>
            <a:ext cx="2016000" cy="20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ea typeface="+mj-ea"/>
                <a:cs typeface="+mj-cs"/>
              </a:rPr>
              <a:t>EPIC</a:t>
            </a:r>
          </a:p>
          <a:p>
            <a:pPr algn="ctr"/>
            <a:r>
              <a:rPr lang="fr-FR" dirty="0">
                <a:solidFill>
                  <a:schemeClr val="bg1"/>
                </a:solidFill>
                <a:ea typeface="+mj-ea"/>
                <a:cs typeface="+mj-cs"/>
              </a:rPr>
              <a:t>SNCF</a:t>
            </a:r>
          </a:p>
          <a:p>
            <a:pPr algn="ctr"/>
            <a:r>
              <a:rPr lang="fr-FR" dirty="0">
                <a:solidFill>
                  <a:schemeClr val="bg1"/>
                </a:solidFill>
                <a:ea typeface="+mj-ea"/>
                <a:cs typeface="+mj-cs"/>
              </a:rPr>
              <a:t>Mobilités</a:t>
            </a:r>
          </a:p>
          <a:p>
            <a:pPr algn="ctr">
              <a:spcBef>
                <a:spcPts val="600"/>
              </a:spcBef>
            </a:pPr>
            <a:r>
              <a:rPr lang="fr-FR" sz="1200" dirty="0">
                <a:solidFill>
                  <a:schemeClr val="bg1"/>
                </a:solidFill>
                <a:ea typeface="+mj-ea"/>
                <a:cs typeface="+mj-cs"/>
              </a:rPr>
              <a:t>Exploitant ferroviaire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81CD1AD-0D95-449D-AE73-1AFCDF684547}"/>
              </a:ext>
            </a:extLst>
          </p:cNvPr>
          <p:cNvCxnSpPr>
            <a:cxnSpLocks/>
            <a:stCxn id="2" idx="4"/>
            <a:endCxn id="15" idx="7"/>
          </p:cNvCxnSpPr>
          <p:nvPr/>
        </p:nvCxnSpPr>
        <p:spPr>
          <a:xfrm flipH="1">
            <a:off x="1847790" y="4498237"/>
            <a:ext cx="754552" cy="450135"/>
          </a:xfrm>
          <a:prstGeom prst="straightConnector1">
            <a:avLst/>
          </a:prstGeom>
          <a:ln w="19050">
            <a:solidFill>
              <a:srgbClr val="048B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60A2EC1-20C4-4229-AF95-C3FDCDCBD965}"/>
              </a:ext>
            </a:extLst>
          </p:cNvPr>
          <p:cNvCxnSpPr>
            <a:cxnSpLocks/>
            <a:stCxn id="2" idx="4"/>
            <a:endCxn id="11" idx="1"/>
          </p:cNvCxnSpPr>
          <p:nvPr/>
        </p:nvCxnSpPr>
        <p:spPr>
          <a:xfrm>
            <a:off x="2602342" y="4498237"/>
            <a:ext cx="754552" cy="450135"/>
          </a:xfrm>
          <a:prstGeom prst="straightConnector1">
            <a:avLst/>
          </a:prstGeom>
          <a:ln w="19050">
            <a:solidFill>
              <a:srgbClr val="0368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3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 Text Boxes">
            <a:extLst>
              <a:ext uri="{FF2B5EF4-FFF2-40B4-BE49-F238E27FC236}">
                <a16:creationId xmlns:a16="http://schemas.microsoft.com/office/drawing/2014/main" id="{CD1369C0-57C9-4233-8304-FCC12C3EF029}"/>
              </a:ext>
            </a:extLst>
          </p:cNvPr>
          <p:cNvGrpSpPr>
            <a:grpSpLocks noChangeAspect="1"/>
          </p:cNvGrpSpPr>
          <p:nvPr/>
        </p:nvGrpSpPr>
        <p:grpSpPr>
          <a:xfrm>
            <a:off x="308863" y="1972688"/>
            <a:ext cx="8638451" cy="4559056"/>
            <a:chOff x="633413" y="1574115"/>
            <a:chExt cx="8638451" cy="45590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CF9B197-F194-4D13-A1DF-9CB613C74EB9}"/>
                </a:ext>
              </a:extLst>
            </p:cNvPr>
            <p:cNvGrpSpPr/>
            <p:nvPr/>
          </p:nvGrpSpPr>
          <p:grpSpPr>
            <a:xfrm>
              <a:off x="633413" y="1574115"/>
              <a:ext cx="4230001" cy="4559056"/>
              <a:chOff x="633413" y="1574115"/>
              <a:chExt cx="4230001" cy="4559056"/>
            </a:xfrm>
          </p:grpSpPr>
          <p:sp>
            <p:nvSpPr>
              <p:cNvPr id="7" name="Espace réservé du contenu 3">
                <a:extLst>
                  <a:ext uri="{FF2B5EF4-FFF2-40B4-BE49-F238E27FC236}">
                    <a16:creationId xmlns:a16="http://schemas.microsoft.com/office/drawing/2014/main" id="{BCC7C867-6BE8-436B-A913-05B14C2B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3413" y="2237971"/>
                <a:ext cx="4230000" cy="3895200"/>
              </a:xfrm>
              <a:prstGeom prst="rect">
                <a:avLst/>
              </a:prstGeom>
              <a:ln w="9525">
                <a:solidFill>
                  <a:schemeClr val="bg2"/>
                </a:solidFill>
              </a:ln>
            </p:spPr>
            <p:txBody>
              <a:bodyPr lIns="108000" tIns="108000" rIns="108000" bIns="108000">
                <a:noAutofit/>
              </a:bodyPr>
              <a:lstStyle>
                <a:lvl1pPr marL="0" indent="0" algn="just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Font typeface="Arial" panose="020B0604020202020204" pitchFamily="34" charset="0"/>
                  <a:buNone/>
                  <a:tabLst/>
                  <a:defRPr sz="1600" i="0" kern="1200" cap="none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358775" indent="-358775" algn="just" defTabSz="914400" rtl="0" eaLnBrk="1" latinLnBrk="0" hangingPunct="1">
                  <a:lnSpc>
                    <a:spcPct val="100000"/>
                  </a:lnSpc>
                  <a:spcBef>
                    <a:spcPts val="1400"/>
                  </a:spcBef>
                  <a:buClr>
                    <a:schemeClr val="bg2"/>
                  </a:buClr>
                  <a:buFont typeface="Tempus Sans ITC" panose="04020404030D07020202" pitchFamily="82" charset="0"/>
                  <a:buChar char="/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0000" indent="0" algn="just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Tx/>
                  <a:buNone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48000" indent="-288000" algn="just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bg2"/>
                  </a:buClr>
                  <a:buFont typeface="Tahoma" panose="020B0604030504040204" pitchFamily="34" charset="0"/>
                  <a:buChar char="›"/>
                  <a:defRPr sz="1200" kern="1200" cap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00000" marR="0" indent="-252000" algn="just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Tahoma" panose="020B0604030504040204" pitchFamily="34" charset="0"/>
                  <a:buChar char="»"/>
                  <a:tabLst/>
                  <a:defRPr lang="fr-FR" sz="10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00000" indent="-252000" algn="just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Tahoma" panose="020B0604030504040204" pitchFamily="34" charset="0"/>
                  <a:buChar char="»"/>
                  <a:defRPr lang="fr-FR" sz="1000" kern="1200" baseline="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00000" indent="-252000" algn="just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Tahoma" panose="020B0604030504040204" pitchFamily="34" charset="0"/>
                  <a:buChar char="»"/>
                  <a:defRPr lang="fr-FR" sz="1000" kern="1200" baseline="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900000" marR="0" indent="-252000" algn="just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Tahoma" panose="020B0604030504040204" pitchFamily="34" charset="0"/>
                  <a:buChar char="»"/>
                  <a:tabLst/>
                  <a:defRPr lang="fr-FR" sz="10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00000" indent="-252000" algn="just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Tahoma" panose="020B0604030504040204" pitchFamily="34" charset="0"/>
                  <a:buChar char="»"/>
                  <a:defRPr lang="fr-FR" sz="10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800"/>
                  </a:spcAft>
                </a:pPr>
                <a:r>
                  <a:rPr lang="en-GB" dirty="0" err="1">
                    <a:latin typeface="+mj-lt"/>
                  </a:rPr>
                  <a:t>Elles</a:t>
                </a:r>
                <a:r>
                  <a:rPr lang="en-GB" dirty="0">
                    <a:latin typeface="+mj-lt"/>
                  </a:rPr>
                  <a:t> </a:t>
                </a:r>
                <a:r>
                  <a:rPr lang="en-GB" dirty="0" err="1">
                    <a:latin typeface="+mj-lt"/>
                  </a:rPr>
                  <a:t>paient</a:t>
                </a:r>
                <a:r>
                  <a:rPr lang="en-GB" dirty="0">
                    <a:latin typeface="+mj-lt"/>
                  </a:rPr>
                  <a:t> </a:t>
                </a:r>
                <a:r>
                  <a:rPr lang="en-GB" dirty="0" err="1">
                    <a:latin typeface="+mj-lt"/>
                  </a:rPr>
                  <a:t>une</a:t>
                </a:r>
                <a:r>
                  <a:rPr lang="en-GB" dirty="0">
                    <a:latin typeface="+mj-lt"/>
                  </a:rPr>
                  <a:t> </a:t>
                </a:r>
                <a:r>
                  <a:rPr lang="en-GB" dirty="0" err="1">
                    <a:latin typeface="+mj-lt"/>
                  </a:rPr>
                  <a:t>redevance</a:t>
                </a:r>
                <a:r>
                  <a:rPr lang="en-GB" dirty="0">
                    <a:latin typeface="+mj-lt"/>
                  </a:rPr>
                  <a:t> et, </a:t>
                </a:r>
                <a:r>
                  <a:rPr lang="en-GB" dirty="0" err="1">
                    <a:latin typeface="+mj-lt"/>
                  </a:rPr>
                  <a:t>en</a:t>
                </a:r>
                <a:r>
                  <a:rPr lang="en-GB" dirty="0">
                    <a:latin typeface="+mj-lt"/>
                  </a:rPr>
                  <a:t> </a:t>
                </a:r>
                <a:r>
                  <a:rPr lang="en-GB" dirty="0" err="1">
                    <a:latin typeface="+mj-lt"/>
                  </a:rPr>
                  <a:t>échange</a:t>
                </a:r>
                <a:r>
                  <a:rPr lang="en-GB" dirty="0">
                    <a:latin typeface="+mj-lt"/>
                  </a:rPr>
                  <a:t>, </a:t>
                </a:r>
                <a:r>
                  <a:rPr lang="en-GB" dirty="0" err="1">
                    <a:latin typeface="+mj-lt"/>
                  </a:rPr>
                  <a:t>Gares</a:t>
                </a:r>
                <a:r>
                  <a:rPr lang="en-GB" dirty="0">
                    <a:latin typeface="+mj-lt"/>
                  </a:rPr>
                  <a:t> &amp; Connexions :</a:t>
                </a:r>
              </a:p>
              <a:p>
                <a:pPr marL="34290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fr-FR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Met à disposition l’ensemble des infrastructures et services permettant l’accueil des voyageurs et à leur accès aux trains</a:t>
                </a:r>
              </a:p>
              <a:p>
                <a:pPr marL="34290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fr-FR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Gère les flux de passagers en gares</a:t>
                </a:r>
              </a:p>
              <a:p>
                <a:pPr marL="34290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fr-FR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Permet l’information aux voyageurs lors de leur passage en gare</a:t>
                </a:r>
              </a:p>
              <a:p>
                <a:pPr marL="34290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fr-FR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Peut louer un espace technique ou commercial en gare et pour le pré-conditionnement des rames</a:t>
                </a:r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575E52D7-AE14-4BA4-B493-FB8BB7788D9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33413" y="1574115"/>
                <a:ext cx="4230001" cy="66600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defTabSz="801688" eaLnBrk="0" hangingPunct="0">
                  <a:defRPr/>
                </a:pPr>
                <a:r>
                  <a:rPr lang="en-GB" b="1" noProof="1">
                    <a:solidFill>
                      <a:schemeClr val="bg1"/>
                    </a:solidFill>
                    <a:cs typeface="Arial" charset="0"/>
                  </a:rPr>
                  <a:t>Entreprises ferroviaires 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EF0BAE-C792-457B-ABC9-082D626A4B8D}"/>
                </a:ext>
              </a:extLst>
            </p:cNvPr>
            <p:cNvGrpSpPr/>
            <p:nvPr/>
          </p:nvGrpSpPr>
          <p:grpSpPr>
            <a:xfrm>
              <a:off x="5041863" y="1574115"/>
              <a:ext cx="4230001" cy="4559056"/>
              <a:chOff x="5041863" y="1574115"/>
              <a:chExt cx="4230001" cy="4559056"/>
            </a:xfrm>
          </p:grpSpPr>
          <p:sp>
            <p:nvSpPr>
              <p:cNvPr id="5" name="Espace réservé du contenu 3">
                <a:extLst>
                  <a:ext uri="{FF2B5EF4-FFF2-40B4-BE49-F238E27FC236}">
                    <a16:creationId xmlns:a16="http://schemas.microsoft.com/office/drawing/2014/main" id="{C693F4FE-C2AB-4842-B148-C15782864B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1863" y="2237971"/>
                <a:ext cx="4230000" cy="3895200"/>
              </a:xfrm>
              <a:prstGeom prst="rect">
                <a:avLst/>
              </a:prstGeom>
              <a:ln w="9525">
                <a:solidFill>
                  <a:schemeClr val="bg2"/>
                </a:solidFill>
              </a:ln>
            </p:spPr>
            <p:txBody>
              <a:bodyPr lIns="108000" tIns="108000" rIns="108000" bIns="108000">
                <a:noAutofit/>
              </a:bodyPr>
              <a:lstStyle>
                <a:lvl1pPr marL="0" indent="0" algn="just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Font typeface="Arial" panose="020B0604020202020204" pitchFamily="34" charset="0"/>
                  <a:buNone/>
                  <a:tabLst/>
                  <a:defRPr sz="1600" i="0" kern="1200" cap="none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358775" indent="-358775" algn="just" defTabSz="914400" rtl="0" eaLnBrk="1" latinLnBrk="0" hangingPunct="1">
                  <a:lnSpc>
                    <a:spcPct val="100000"/>
                  </a:lnSpc>
                  <a:spcBef>
                    <a:spcPts val="1400"/>
                  </a:spcBef>
                  <a:buClr>
                    <a:schemeClr val="bg2"/>
                  </a:buClr>
                  <a:buFont typeface="Tempus Sans ITC" panose="04020404030D07020202" pitchFamily="82" charset="0"/>
                  <a:buChar char="/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0000" indent="0" algn="just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Tx/>
                  <a:buNone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48000" indent="-288000" algn="just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bg2"/>
                  </a:buClr>
                  <a:buFont typeface="Tahoma" panose="020B0604030504040204" pitchFamily="34" charset="0"/>
                  <a:buChar char="›"/>
                  <a:defRPr sz="1200" kern="1200" cap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00000" marR="0" indent="-252000" algn="just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Tahoma" panose="020B0604030504040204" pitchFamily="34" charset="0"/>
                  <a:buChar char="»"/>
                  <a:tabLst/>
                  <a:defRPr lang="fr-FR" sz="10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00000" indent="-252000" algn="just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Tahoma" panose="020B0604030504040204" pitchFamily="34" charset="0"/>
                  <a:buChar char="»"/>
                  <a:defRPr lang="fr-FR" sz="1000" kern="1200" baseline="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00000" indent="-252000" algn="just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Tahoma" panose="020B0604030504040204" pitchFamily="34" charset="0"/>
                  <a:buChar char="»"/>
                  <a:defRPr lang="fr-FR" sz="1000" kern="1200" baseline="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900000" marR="0" indent="-252000" algn="just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bg2"/>
                  </a:buClr>
                  <a:buSzTx/>
                  <a:buFont typeface="Tahoma" panose="020B0604030504040204" pitchFamily="34" charset="0"/>
                  <a:buChar char="»"/>
                  <a:tabLst/>
                  <a:defRPr lang="fr-FR" sz="10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00000" indent="-252000" algn="just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2"/>
                  </a:buClr>
                  <a:buFont typeface="Tahoma" panose="020B0604030504040204" pitchFamily="34" charset="0"/>
                  <a:buChar char="»"/>
                  <a:defRPr lang="fr-FR" sz="10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800"/>
                  </a:spcAft>
                </a:pPr>
                <a:r>
                  <a:rPr lang="en-GB" dirty="0" err="1">
                    <a:latin typeface="+mj-lt"/>
                  </a:rPr>
                  <a:t>Ceux</a:t>
                </a:r>
                <a:r>
                  <a:rPr lang="en-GB" dirty="0">
                    <a:latin typeface="+mj-lt"/>
                  </a:rPr>
                  <a:t>-ci </a:t>
                </a:r>
                <a:r>
                  <a:rPr lang="en-GB" dirty="0" err="1">
                    <a:latin typeface="+mj-lt"/>
                  </a:rPr>
                  <a:t>peuvent</a:t>
                </a:r>
                <a:r>
                  <a:rPr lang="en-GB" dirty="0">
                    <a:latin typeface="+mj-lt"/>
                  </a:rPr>
                  <a:t> :</a:t>
                </a:r>
              </a:p>
              <a:p>
                <a:pPr marL="285750" indent="-285750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Louer des bureaux</a:t>
                </a:r>
              </a:p>
              <a:p>
                <a:pPr marL="285750" lvl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Louer de la surface de vente pour des commerces</a:t>
                </a:r>
              </a:p>
              <a:p>
                <a:pPr marL="285750" lvl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Organiser des événements</a:t>
                </a:r>
              </a:p>
              <a:p>
                <a:pPr marL="285750" lvl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Acheter de l’espace publicitaire en gare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  <p:sp>
            <p:nvSpPr>
              <p:cNvPr id="6" name="Rectangle 19">
                <a:extLst>
                  <a:ext uri="{FF2B5EF4-FFF2-40B4-BE49-F238E27FC236}">
                    <a16:creationId xmlns:a16="http://schemas.microsoft.com/office/drawing/2014/main" id="{75B08345-377C-4E59-A614-E18BF4FD972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041863" y="1574115"/>
                <a:ext cx="4230001" cy="666000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defTabSz="801688" eaLnBrk="0" hangingPunct="0">
                  <a:defRPr/>
                </a:pPr>
                <a:r>
                  <a:rPr lang="en-GB" b="1" noProof="1">
                    <a:solidFill>
                      <a:schemeClr val="bg1"/>
                    </a:solidFill>
                    <a:cs typeface="Arial" charset="0"/>
                  </a:rPr>
                  <a:t>Partenaires commerciaux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CE4C56C-8A70-436A-9D8A-3DED424B4AC9}"/>
              </a:ext>
            </a:extLst>
          </p:cNvPr>
          <p:cNvSpPr/>
          <p:nvPr/>
        </p:nvSpPr>
        <p:spPr>
          <a:xfrm>
            <a:off x="308863" y="-3499430"/>
            <a:ext cx="8021116" cy="514019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 clients sont les entreprises ferroviaires (</a:t>
            </a:r>
            <a:r>
              <a:rPr lang="fr-FR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https://www.gares-sncf.com/fr/entreprise-ferroviaire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Elles paient une redevance et, en échange, Gares et Connexion 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à disposition l’ensemble des infrastructures et services permettant l’accueil des voyageurs et à leur accès aux trains,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gère les flux de passagers en gares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l’information aux voyageurs lors de leur passage en gare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peut louer un espace technique ou commercial en gare et pour le pré-conditionnement des rames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ainsi que des partenaires commerciaux : </a:t>
            </a:r>
            <a:r>
              <a:rPr lang="fr-FR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https://www.gares-sncf.com/fr/partenaire-commercial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Louer des bureaux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Louer de la surface de vente pour des commerces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Organiser des événements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Vendre de l’espace publicitaire</a:t>
            </a:r>
          </a:p>
        </p:txBody>
      </p:sp>
    </p:spTree>
    <p:extLst>
      <p:ext uri="{BB962C8B-B14F-4D97-AF65-F5344CB8AC3E}">
        <p14:creationId xmlns:p14="http://schemas.microsoft.com/office/powerpoint/2010/main" val="311509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BC1998-A363-4033-8E1A-65A9C11B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E4E053-F464-4241-AFE9-D2BFD2225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BE7FC8EF-0987-464B-9C13-FD4317224350}"/>
              </a:ext>
            </a:extLst>
          </p:cNvPr>
          <p:cNvSpPr>
            <a:spLocks noEditPoints="1"/>
          </p:cNvSpPr>
          <p:nvPr/>
        </p:nvSpPr>
        <p:spPr bwMode="gray">
          <a:xfrm>
            <a:off x="998227" y="3514334"/>
            <a:ext cx="1621093" cy="790109"/>
          </a:xfrm>
          <a:custGeom>
            <a:avLst/>
            <a:gdLst>
              <a:gd name="T0" fmla="*/ 735 w 735"/>
              <a:gd name="T1" fmla="*/ 3 h 356"/>
              <a:gd name="T2" fmla="*/ 235 w 735"/>
              <a:gd name="T3" fmla="*/ 3 h 356"/>
              <a:gd name="T4" fmla="*/ 235 w 735"/>
              <a:gd name="T5" fmla="*/ 70 h 356"/>
              <a:gd name="T6" fmla="*/ 118 w 735"/>
              <a:gd name="T7" fmla="*/ 0 h 356"/>
              <a:gd name="T8" fmla="*/ 4 w 735"/>
              <a:gd name="T9" fmla="*/ 36 h 356"/>
              <a:gd name="T10" fmla="*/ 27 w 735"/>
              <a:gd name="T11" fmla="*/ 94 h 356"/>
              <a:gd name="T12" fmla="*/ 102 w 735"/>
              <a:gd name="T13" fmla="*/ 66 h 356"/>
              <a:gd name="T14" fmla="*/ 159 w 735"/>
              <a:gd name="T15" fmla="*/ 117 h 356"/>
              <a:gd name="T16" fmla="*/ 45 w 735"/>
              <a:gd name="T17" fmla="*/ 266 h 356"/>
              <a:gd name="T18" fmla="*/ 0 w 735"/>
              <a:gd name="T19" fmla="*/ 307 h 356"/>
              <a:gd name="T20" fmla="*/ 0 w 735"/>
              <a:gd name="T21" fmla="*/ 356 h 356"/>
              <a:gd name="T22" fmla="*/ 248 w 735"/>
              <a:gd name="T23" fmla="*/ 356 h 356"/>
              <a:gd name="T24" fmla="*/ 248 w 735"/>
              <a:gd name="T25" fmla="*/ 355 h 356"/>
              <a:gd name="T26" fmla="*/ 735 w 735"/>
              <a:gd name="T27" fmla="*/ 355 h 356"/>
              <a:gd name="T28" fmla="*/ 735 w 735"/>
              <a:gd name="T29" fmla="*/ 3 h 356"/>
              <a:gd name="T30" fmla="*/ 116 w 735"/>
              <a:gd name="T31" fmla="*/ 288 h 356"/>
              <a:gd name="T32" fmla="*/ 148 w 735"/>
              <a:gd name="T33" fmla="*/ 261 h 356"/>
              <a:gd name="T34" fmla="*/ 235 w 735"/>
              <a:gd name="T35" fmla="*/ 149 h 356"/>
              <a:gd name="T36" fmla="*/ 235 w 735"/>
              <a:gd name="T37" fmla="*/ 289 h 356"/>
              <a:gd name="T38" fmla="*/ 116 w 735"/>
              <a:gd name="T39" fmla="*/ 289 h 356"/>
              <a:gd name="T40" fmla="*/ 116 w 735"/>
              <a:gd name="T41" fmla="*/ 28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35" h="356">
                <a:moveTo>
                  <a:pt x="735" y="3"/>
                </a:moveTo>
                <a:cubicBezTo>
                  <a:pt x="235" y="3"/>
                  <a:pt x="235" y="3"/>
                  <a:pt x="235" y="3"/>
                </a:cubicBezTo>
                <a:cubicBezTo>
                  <a:pt x="235" y="70"/>
                  <a:pt x="235" y="70"/>
                  <a:pt x="235" y="70"/>
                </a:cubicBezTo>
                <a:cubicBezTo>
                  <a:pt x="220" y="28"/>
                  <a:pt x="180" y="0"/>
                  <a:pt x="118" y="0"/>
                </a:cubicBezTo>
                <a:cubicBezTo>
                  <a:pt x="71" y="0"/>
                  <a:pt x="30" y="16"/>
                  <a:pt x="4" y="36"/>
                </a:cubicBezTo>
                <a:cubicBezTo>
                  <a:pt x="27" y="94"/>
                  <a:pt x="27" y="94"/>
                  <a:pt x="27" y="94"/>
                </a:cubicBezTo>
                <a:cubicBezTo>
                  <a:pt x="46" y="81"/>
                  <a:pt x="72" y="66"/>
                  <a:pt x="102" y="66"/>
                </a:cubicBezTo>
                <a:cubicBezTo>
                  <a:pt x="143" y="66"/>
                  <a:pt x="159" y="88"/>
                  <a:pt x="159" y="117"/>
                </a:cubicBezTo>
                <a:cubicBezTo>
                  <a:pt x="159" y="158"/>
                  <a:pt x="122" y="197"/>
                  <a:pt x="45" y="266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56"/>
                  <a:pt x="0" y="356"/>
                  <a:pt x="0" y="356"/>
                </a:cubicBezTo>
                <a:cubicBezTo>
                  <a:pt x="248" y="356"/>
                  <a:pt x="248" y="356"/>
                  <a:pt x="248" y="356"/>
                </a:cubicBezTo>
                <a:cubicBezTo>
                  <a:pt x="248" y="355"/>
                  <a:pt x="248" y="355"/>
                  <a:pt x="248" y="355"/>
                </a:cubicBezTo>
                <a:cubicBezTo>
                  <a:pt x="735" y="355"/>
                  <a:pt x="735" y="355"/>
                  <a:pt x="735" y="355"/>
                </a:cubicBezTo>
                <a:lnTo>
                  <a:pt x="735" y="3"/>
                </a:lnTo>
                <a:close/>
                <a:moveTo>
                  <a:pt x="116" y="288"/>
                </a:moveTo>
                <a:cubicBezTo>
                  <a:pt x="148" y="261"/>
                  <a:pt x="148" y="261"/>
                  <a:pt x="148" y="261"/>
                </a:cubicBezTo>
                <a:cubicBezTo>
                  <a:pt x="187" y="226"/>
                  <a:pt x="221" y="190"/>
                  <a:pt x="235" y="149"/>
                </a:cubicBezTo>
                <a:cubicBezTo>
                  <a:pt x="235" y="289"/>
                  <a:pt x="235" y="289"/>
                  <a:pt x="235" y="289"/>
                </a:cubicBezTo>
                <a:cubicBezTo>
                  <a:pt x="116" y="289"/>
                  <a:pt x="116" y="289"/>
                  <a:pt x="116" y="289"/>
                </a:cubicBezTo>
                <a:lnTo>
                  <a:pt x="116" y="2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ADEEFBC6-9C31-4F18-84F2-D94ED61F3104}"/>
              </a:ext>
            </a:extLst>
          </p:cNvPr>
          <p:cNvSpPr>
            <a:spLocks/>
          </p:cNvSpPr>
          <p:nvPr/>
        </p:nvSpPr>
        <p:spPr bwMode="gray">
          <a:xfrm>
            <a:off x="998227" y="2524059"/>
            <a:ext cx="2082565" cy="790109"/>
          </a:xfrm>
          <a:custGeom>
            <a:avLst/>
            <a:gdLst>
              <a:gd name="T0" fmla="*/ 378 w 1561"/>
              <a:gd name="T1" fmla="*/ 0 h 834"/>
              <a:gd name="T2" fmla="*/ 378 w 1561"/>
              <a:gd name="T3" fmla="*/ 0 h 834"/>
              <a:gd name="T4" fmla="*/ 220 w 1561"/>
              <a:gd name="T5" fmla="*/ 0 h 834"/>
              <a:gd name="T6" fmla="*/ 0 w 1561"/>
              <a:gd name="T7" fmla="*/ 104 h 834"/>
              <a:gd name="T8" fmla="*/ 31 w 1561"/>
              <a:gd name="T9" fmla="*/ 249 h 834"/>
              <a:gd name="T10" fmla="*/ 189 w 1561"/>
              <a:gd name="T11" fmla="*/ 173 h 834"/>
              <a:gd name="T12" fmla="*/ 192 w 1561"/>
              <a:gd name="T13" fmla="*/ 173 h 834"/>
              <a:gd name="T14" fmla="*/ 192 w 1561"/>
              <a:gd name="T15" fmla="*/ 834 h 834"/>
              <a:gd name="T16" fmla="*/ 378 w 1561"/>
              <a:gd name="T17" fmla="*/ 834 h 834"/>
              <a:gd name="T18" fmla="*/ 378 w 1561"/>
              <a:gd name="T19" fmla="*/ 834 h 834"/>
              <a:gd name="T20" fmla="*/ 1561 w 1561"/>
              <a:gd name="T21" fmla="*/ 834 h 834"/>
              <a:gd name="T22" fmla="*/ 1561 w 1561"/>
              <a:gd name="T23" fmla="*/ 0 h 834"/>
              <a:gd name="T24" fmla="*/ 378 w 1561"/>
              <a:gd name="T25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1" h="834">
                <a:moveTo>
                  <a:pt x="378" y="0"/>
                </a:moveTo>
                <a:lnTo>
                  <a:pt x="378" y="0"/>
                </a:lnTo>
                <a:lnTo>
                  <a:pt x="220" y="0"/>
                </a:lnTo>
                <a:lnTo>
                  <a:pt x="0" y="104"/>
                </a:lnTo>
                <a:lnTo>
                  <a:pt x="31" y="249"/>
                </a:lnTo>
                <a:lnTo>
                  <a:pt x="189" y="173"/>
                </a:lnTo>
                <a:lnTo>
                  <a:pt x="192" y="173"/>
                </a:lnTo>
                <a:lnTo>
                  <a:pt x="192" y="834"/>
                </a:lnTo>
                <a:lnTo>
                  <a:pt x="378" y="834"/>
                </a:lnTo>
                <a:lnTo>
                  <a:pt x="378" y="834"/>
                </a:lnTo>
                <a:lnTo>
                  <a:pt x="1561" y="834"/>
                </a:lnTo>
                <a:lnTo>
                  <a:pt x="1561" y="0"/>
                </a:lnTo>
                <a:lnTo>
                  <a:pt x="3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FE2E137-27DD-4F43-A747-32E433C8891B}"/>
              </a:ext>
            </a:extLst>
          </p:cNvPr>
          <p:cNvSpPr>
            <a:spLocks/>
          </p:cNvSpPr>
          <p:nvPr/>
        </p:nvSpPr>
        <p:spPr bwMode="gray">
          <a:xfrm>
            <a:off x="998227" y="4496789"/>
            <a:ext cx="1731066" cy="790109"/>
          </a:xfrm>
          <a:custGeom>
            <a:avLst/>
            <a:gdLst>
              <a:gd name="T0" fmla="*/ 154 w 655"/>
              <a:gd name="T1" fmla="*/ 0 h 353"/>
              <a:gd name="T2" fmla="*/ 154 w 655"/>
              <a:gd name="T3" fmla="*/ 4 h 353"/>
              <a:gd name="T4" fmla="*/ 117 w 655"/>
              <a:gd name="T5" fmla="*/ 0 h 353"/>
              <a:gd name="T6" fmla="*/ 11 w 655"/>
              <a:gd name="T7" fmla="*/ 25 h 353"/>
              <a:gd name="T8" fmla="*/ 27 w 655"/>
              <a:gd name="T9" fmla="*/ 83 h 353"/>
              <a:gd name="T10" fmla="*/ 98 w 655"/>
              <a:gd name="T11" fmla="*/ 63 h 353"/>
              <a:gd name="T12" fmla="*/ 149 w 655"/>
              <a:gd name="T13" fmla="*/ 98 h 353"/>
              <a:gd name="T14" fmla="*/ 88 w 655"/>
              <a:gd name="T15" fmla="*/ 138 h 353"/>
              <a:gd name="T16" fmla="*/ 57 w 655"/>
              <a:gd name="T17" fmla="*/ 138 h 353"/>
              <a:gd name="T18" fmla="*/ 57 w 655"/>
              <a:gd name="T19" fmla="*/ 195 h 353"/>
              <a:gd name="T20" fmla="*/ 90 w 655"/>
              <a:gd name="T21" fmla="*/ 195 h 353"/>
              <a:gd name="T22" fmla="*/ 154 w 655"/>
              <a:gd name="T23" fmla="*/ 226 h 353"/>
              <a:gd name="T24" fmla="*/ 154 w 655"/>
              <a:gd name="T25" fmla="*/ 262 h 353"/>
              <a:gd name="T26" fmla="*/ 96 w 655"/>
              <a:gd name="T27" fmla="*/ 290 h 353"/>
              <a:gd name="T28" fmla="*/ 16 w 655"/>
              <a:gd name="T29" fmla="*/ 269 h 353"/>
              <a:gd name="T30" fmla="*/ 0 w 655"/>
              <a:gd name="T31" fmla="*/ 329 h 353"/>
              <a:gd name="T32" fmla="*/ 101 w 655"/>
              <a:gd name="T33" fmla="*/ 353 h 353"/>
              <a:gd name="T34" fmla="*/ 154 w 655"/>
              <a:gd name="T35" fmla="*/ 346 h 353"/>
              <a:gd name="T36" fmla="*/ 154 w 655"/>
              <a:gd name="T37" fmla="*/ 352 h 353"/>
              <a:gd name="T38" fmla="*/ 655 w 655"/>
              <a:gd name="T39" fmla="*/ 352 h 353"/>
              <a:gd name="T40" fmla="*/ 655 w 655"/>
              <a:gd name="T41" fmla="*/ 0 h 353"/>
              <a:gd name="T42" fmla="*/ 154 w 655"/>
              <a:gd name="T4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5" h="353">
                <a:moveTo>
                  <a:pt x="154" y="0"/>
                </a:moveTo>
                <a:cubicBezTo>
                  <a:pt x="154" y="4"/>
                  <a:pt x="154" y="4"/>
                  <a:pt x="154" y="4"/>
                </a:cubicBezTo>
                <a:cubicBezTo>
                  <a:pt x="143" y="1"/>
                  <a:pt x="130" y="0"/>
                  <a:pt x="117" y="0"/>
                </a:cubicBezTo>
                <a:cubicBezTo>
                  <a:pt x="72" y="0"/>
                  <a:pt x="31" y="12"/>
                  <a:pt x="11" y="25"/>
                </a:cubicBezTo>
                <a:cubicBezTo>
                  <a:pt x="27" y="83"/>
                  <a:pt x="27" y="83"/>
                  <a:pt x="27" y="83"/>
                </a:cubicBezTo>
                <a:cubicBezTo>
                  <a:pt x="41" y="75"/>
                  <a:pt x="70" y="63"/>
                  <a:pt x="98" y="63"/>
                </a:cubicBezTo>
                <a:cubicBezTo>
                  <a:pt x="132" y="63"/>
                  <a:pt x="149" y="78"/>
                  <a:pt x="149" y="98"/>
                </a:cubicBezTo>
                <a:cubicBezTo>
                  <a:pt x="149" y="127"/>
                  <a:pt x="115" y="138"/>
                  <a:pt x="88" y="138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18" y="195"/>
                  <a:pt x="145" y="205"/>
                  <a:pt x="154" y="226"/>
                </a:cubicBezTo>
                <a:cubicBezTo>
                  <a:pt x="154" y="262"/>
                  <a:pt x="154" y="262"/>
                  <a:pt x="154" y="262"/>
                </a:cubicBezTo>
                <a:cubicBezTo>
                  <a:pt x="147" y="278"/>
                  <a:pt x="127" y="290"/>
                  <a:pt x="96" y="290"/>
                </a:cubicBezTo>
                <a:cubicBezTo>
                  <a:pt x="63" y="290"/>
                  <a:pt x="30" y="276"/>
                  <a:pt x="16" y="269"/>
                </a:cubicBezTo>
                <a:cubicBezTo>
                  <a:pt x="0" y="329"/>
                  <a:pt x="0" y="329"/>
                  <a:pt x="0" y="329"/>
                </a:cubicBezTo>
                <a:cubicBezTo>
                  <a:pt x="20" y="341"/>
                  <a:pt x="57" y="353"/>
                  <a:pt x="101" y="353"/>
                </a:cubicBezTo>
                <a:cubicBezTo>
                  <a:pt x="121" y="353"/>
                  <a:pt x="139" y="350"/>
                  <a:pt x="154" y="346"/>
                </a:cubicBezTo>
                <a:cubicBezTo>
                  <a:pt x="154" y="352"/>
                  <a:pt x="154" y="352"/>
                  <a:pt x="154" y="352"/>
                </a:cubicBezTo>
                <a:cubicBezTo>
                  <a:pt x="655" y="352"/>
                  <a:pt x="655" y="352"/>
                  <a:pt x="655" y="352"/>
                </a:cubicBezTo>
                <a:cubicBezTo>
                  <a:pt x="655" y="0"/>
                  <a:pt x="655" y="0"/>
                  <a:pt x="655" y="0"/>
                </a:cubicBezTo>
                <a:lnTo>
                  <a:pt x="15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6B2D8B-4899-410A-AE9A-AABD0369C075}"/>
              </a:ext>
            </a:extLst>
          </p:cNvPr>
          <p:cNvSpPr/>
          <p:nvPr/>
        </p:nvSpPr>
        <p:spPr bwMode="gray">
          <a:xfrm>
            <a:off x="1551243" y="2524058"/>
            <a:ext cx="7356529" cy="790109"/>
          </a:xfrm>
          <a:prstGeom prst="rect">
            <a:avLst/>
          </a:prstGeom>
          <a:solidFill>
            <a:srgbClr val="8C9B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Rénover et moderniser les 3000 gares du territoire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C94989-A1C3-4C4B-8E48-A7FA01022D2F}"/>
              </a:ext>
            </a:extLst>
          </p:cNvPr>
          <p:cNvSpPr/>
          <p:nvPr/>
        </p:nvSpPr>
        <p:spPr bwMode="gray">
          <a:xfrm>
            <a:off x="1551243" y="3514334"/>
            <a:ext cx="7356529" cy="790109"/>
          </a:xfrm>
          <a:prstGeom prst="rect">
            <a:avLst/>
          </a:prstGeom>
          <a:solidFill>
            <a:srgbClr val="CAC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fr-FR" sz="1600" kern="0">
                <a:solidFill>
                  <a:srgbClr val="FFFFFF"/>
                </a:solidFill>
              </a:rPr>
              <a:t>Animer les gares pour en faire des lieux utiles et accueillants (plus de 180 000 m2 d’espace et 9000 panneaux publicitaires)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509286-8AB3-4661-AD95-F5EEEEFCFF4A}"/>
              </a:ext>
            </a:extLst>
          </p:cNvPr>
          <p:cNvSpPr/>
          <p:nvPr/>
        </p:nvSpPr>
        <p:spPr bwMode="gray">
          <a:xfrm>
            <a:off x="1551243" y="4502929"/>
            <a:ext cx="7356529" cy="79010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fr-FR" sz="1600" kern="0" dirty="0">
                <a:solidFill>
                  <a:srgbClr val="FFFFFF"/>
                </a:solidFill>
              </a:rPr>
              <a:t>Gérer l’exploitation quotidienne des gares françaises</a:t>
            </a:r>
          </a:p>
        </p:txBody>
      </p:sp>
    </p:spTree>
    <p:extLst>
      <p:ext uri="{BB962C8B-B14F-4D97-AF65-F5344CB8AC3E}">
        <p14:creationId xmlns:p14="http://schemas.microsoft.com/office/powerpoint/2010/main" val="219476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4C96E-4966-40A2-901A-79C357CA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AE36D8-9DC7-4E4D-9D35-5AED96A0AB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7" name="Gruppieren 45">
            <a:extLst>
              <a:ext uri="{FF2B5EF4-FFF2-40B4-BE49-F238E27FC236}">
                <a16:creationId xmlns:a16="http://schemas.microsoft.com/office/drawing/2014/main" id="{619595C0-A95A-4619-AA23-F54182F2924C}"/>
              </a:ext>
            </a:extLst>
          </p:cNvPr>
          <p:cNvGrpSpPr/>
          <p:nvPr/>
        </p:nvGrpSpPr>
        <p:grpSpPr bwMode="gray">
          <a:xfrm>
            <a:off x="3909417" y="2106313"/>
            <a:ext cx="3625130" cy="3420822"/>
            <a:chOff x="2759435" y="1983498"/>
            <a:chExt cx="3625130" cy="3420822"/>
          </a:xfrm>
        </p:grpSpPr>
        <p:grpSp>
          <p:nvGrpSpPr>
            <p:cNvPr id="31" name="Gruppieren 43">
              <a:extLst>
                <a:ext uri="{FF2B5EF4-FFF2-40B4-BE49-F238E27FC236}">
                  <a16:creationId xmlns:a16="http://schemas.microsoft.com/office/drawing/2014/main" id="{763A36C8-54D8-45E7-96C0-A62AD11C5D73}"/>
                </a:ext>
              </a:extLst>
            </p:cNvPr>
            <p:cNvGrpSpPr/>
            <p:nvPr/>
          </p:nvGrpSpPr>
          <p:grpSpPr bwMode="gray">
            <a:xfrm>
              <a:off x="4055186" y="1983498"/>
              <a:ext cx="2329379" cy="2599722"/>
              <a:chOff x="4055186" y="1983498"/>
              <a:chExt cx="2329379" cy="2599722"/>
            </a:xfrm>
          </p:grpSpPr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29D71D31-A494-45A9-9C02-06A6026F03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55186" y="1987267"/>
                <a:ext cx="2329379" cy="2502326"/>
              </a:xfrm>
              <a:custGeom>
                <a:avLst/>
                <a:gdLst>
                  <a:gd name="T0" fmla="*/ 182 w 791"/>
                  <a:gd name="T1" fmla="*/ 338 h 850"/>
                  <a:gd name="T2" fmla="*/ 462 w 791"/>
                  <a:gd name="T3" fmla="*/ 850 h 850"/>
                  <a:gd name="T4" fmla="*/ 791 w 791"/>
                  <a:gd name="T5" fmla="*/ 842 h 850"/>
                  <a:gd name="T6" fmla="*/ 345 w 791"/>
                  <a:gd name="T7" fmla="*/ 49 h 850"/>
                  <a:gd name="T8" fmla="*/ 0 w 791"/>
                  <a:gd name="T9" fmla="*/ 46 h 850"/>
                  <a:gd name="T10" fmla="*/ 182 w 791"/>
                  <a:gd name="T11" fmla="*/ 338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1" h="850">
                    <a:moveTo>
                      <a:pt x="182" y="338"/>
                    </a:moveTo>
                    <a:cubicBezTo>
                      <a:pt x="274" y="492"/>
                      <a:pt x="382" y="682"/>
                      <a:pt x="462" y="850"/>
                    </a:cubicBezTo>
                    <a:cubicBezTo>
                      <a:pt x="646" y="848"/>
                      <a:pt x="791" y="842"/>
                      <a:pt x="791" y="842"/>
                    </a:cubicBezTo>
                    <a:cubicBezTo>
                      <a:pt x="627" y="406"/>
                      <a:pt x="345" y="49"/>
                      <a:pt x="345" y="49"/>
                    </a:cubicBezTo>
                    <a:cubicBezTo>
                      <a:pt x="203" y="0"/>
                      <a:pt x="0" y="46"/>
                      <a:pt x="0" y="46"/>
                    </a:cubicBezTo>
                    <a:cubicBezTo>
                      <a:pt x="0" y="46"/>
                      <a:pt x="81" y="170"/>
                      <a:pt x="182" y="338"/>
                    </a:cubicBezTo>
                  </a:path>
                </a:pathLst>
              </a:custGeom>
              <a:solidFill>
                <a:schemeClr val="bg2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9" name="Text Box 12">
                <a:extLst>
                  <a:ext uri="{FF2B5EF4-FFF2-40B4-BE49-F238E27FC236}">
                    <a16:creationId xmlns:a16="http://schemas.microsoft.com/office/drawing/2014/main" id="{0B81FB19-BBC5-4BB4-8C82-B947B519AB8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3600000">
                <a:off x="3990384" y="3144859"/>
                <a:ext cx="259972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9DC2EB"/>
                        </a:gs>
                        <a:gs pos="100000">
                          <a:srgbClr val="9DC2EB">
                            <a:gamma/>
                            <a:tint val="0"/>
                            <a:invGamma/>
                          </a:srgb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72000" bIns="0">
                <a:noAutofit/>
              </a:bodyPr>
              <a:lstStyle>
                <a:lvl1pPr marL="177800" indent="-177800" defTabSz="80168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80168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80168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80168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80168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algn="ctr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algn="ctr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algn="ctr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algn="ctr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fr-FR" altLang="de-DE" dirty="0">
                    <a:solidFill>
                      <a:srgbClr val="FFFFFF"/>
                    </a:solidFill>
                    <a:latin typeface="+mn-lt"/>
                    <a:cs typeface="Arial" charset="0"/>
                  </a:rPr>
                  <a:t>Intégration culturelle</a:t>
                </a:r>
              </a:p>
            </p:txBody>
          </p:sp>
        </p:grpSp>
        <p:grpSp>
          <p:nvGrpSpPr>
            <p:cNvPr id="32" name="Gruppieren 44">
              <a:extLst>
                <a:ext uri="{FF2B5EF4-FFF2-40B4-BE49-F238E27FC236}">
                  <a16:creationId xmlns:a16="http://schemas.microsoft.com/office/drawing/2014/main" id="{673BC096-B4A9-4EF8-83E9-D91AF3DFAA39}"/>
                </a:ext>
              </a:extLst>
            </p:cNvPr>
            <p:cNvGrpSpPr/>
            <p:nvPr/>
          </p:nvGrpSpPr>
          <p:grpSpPr bwMode="gray">
            <a:xfrm>
              <a:off x="3241795" y="4422036"/>
              <a:ext cx="3142770" cy="982284"/>
              <a:chOff x="3241795" y="4422036"/>
              <a:chExt cx="3142770" cy="982284"/>
            </a:xfrm>
          </p:grpSpPr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3C293B83-EF2E-48A4-A7D4-B7822284FE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41795" y="4422036"/>
                <a:ext cx="3142770" cy="982284"/>
              </a:xfrm>
              <a:custGeom>
                <a:avLst/>
                <a:gdLst>
                  <a:gd name="T0" fmla="*/ 738 w 1067"/>
                  <a:gd name="T1" fmla="*/ 23 h 334"/>
                  <a:gd name="T2" fmla="*/ 156 w 1067"/>
                  <a:gd name="T3" fmla="*/ 0 h 334"/>
                  <a:gd name="T4" fmla="*/ 0 w 1067"/>
                  <a:gd name="T5" fmla="*/ 297 h 334"/>
                  <a:gd name="T6" fmla="*/ 886 w 1067"/>
                  <a:gd name="T7" fmla="*/ 309 h 334"/>
                  <a:gd name="T8" fmla="*/ 1067 w 1067"/>
                  <a:gd name="T9" fmla="*/ 15 h 334"/>
                  <a:gd name="T10" fmla="*/ 738 w 1067"/>
                  <a:gd name="T11" fmla="*/ 2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7" h="334">
                    <a:moveTo>
                      <a:pt x="738" y="23"/>
                    </a:moveTo>
                    <a:cubicBezTo>
                      <a:pt x="549" y="24"/>
                      <a:pt x="309" y="20"/>
                      <a:pt x="156" y="0"/>
                    </a:cubicBezTo>
                    <a:cubicBezTo>
                      <a:pt x="65" y="167"/>
                      <a:pt x="0" y="297"/>
                      <a:pt x="0" y="297"/>
                    </a:cubicBezTo>
                    <a:cubicBezTo>
                      <a:pt x="445" y="334"/>
                      <a:pt x="886" y="309"/>
                      <a:pt x="886" y="309"/>
                    </a:cubicBezTo>
                    <a:cubicBezTo>
                      <a:pt x="1002" y="213"/>
                      <a:pt x="1067" y="15"/>
                      <a:pt x="1067" y="15"/>
                    </a:cubicBezTo>
                    <a:cubicBezTo>
                      <a:pt x="1067" y="15"/>
                      <a:pt x="922" y="21"/>
                      <a:pt x="738" y="23"/>
                    </a:cubicBezTo>
                  </a:path>
                </a:pathLst>
              </a:custGeom>
              <a:solidFill>
                <a:srgbClr val="CAC5B8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id="{52E507DD-2789-4F83-BF05-BA84534BFE2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562708" y="4775304"/>
                <a:ext cx="25016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9DC2EB"/>
                        </a:gs>
                        <a:gs pos="100000">
                          <a:srgbClr val="9DC2EB">
                            <a:gamma/>
                            <a:tint val="0"/>
                            <a:invGamma/>
                          </a:srgb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marL="177800" indent="-177800" defTabSz="80168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80168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80168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80168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80168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algn="ctr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algn="ctr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algn="ctr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algn="ctr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fr-FR" altLang="de-DE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Indépendance financière</a:t>
                </a:r>
              </a:p>
            </p:txBody>
          </p:sp>
        </p:grpSp>
        <p:grpSp>
          <p:nvGrpSpPr>
            <p:cNvPr id="33" name="Gruppieren 42">
              <a:extLst>
                <a:ext uri="{FF2B5EF4-FFF2-40B4-BE49-F238E27FC236}">
                  <a16:creationId xmlns:a16="http://schemas.microsoft.com/office/drawing/2014/main" id="{D7D0E0A1-89AA-4D07-9F05-9C92C02FBE07}"/>
                </a:ext>
              </a:extLst>
            </p:cNvPr>
            <p:cNvGrpSpPr/>
            <p:nvPr/>
          </p:nvGrpSpPr>
          <p:grpSpPr bwMode="gray">
            <a:xfrm>
              <a:off x="2759435" y="2122382"/>
              <a:ext cx="1830806" cy="3173846"/>
              <a:chOff x="2759435" y="2122382"/>
              <a:chExt cx="1830806" cy="3173846"/>
            </a:xfrm>
          </p:grpSpPr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6B9D8930-39C5-4105-B5F9-42B78EC779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59435" y="2122382"/>
                <a:ext cx="1830806" cy="3173846"/>
              </a:xfrm>
              <a:custGeom>
                <a:avLst/>
                <a:gdLst>
                  <a:gd name="T0" fmla="*/ 440 w 622"/>
                  <a:gd name="T1" fmla="*/ 0 h 1078"/>
                  <a:gd name="T2" fmla="*/ 0 w 622"/>
                  <a:gd name="T3" fmla="*/ 775 h 1078"/>
                  <a:gd name="T4" fmla="*/ 164 w 622"/>
                  <a:gd name="T5" fmla="*/ 1078 h 1078"/>
                  <a:gd name="T6" fmla="*/ 622 w 622"/>
                  <a:gd name="T7" fmla="*/ 292 h 1078"/>
                  <a:gd name="T8" fmla="*/ 440 w 622"/>
                  <a:gd name="T9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1078">
                    <a:moveTo>
                      <a:pt x="440" y="0"/>
                    </a:moveTo>
                    <a:cubicBezTo>
                      <a:pt x="184" y="359"/>
                      <a:pt x="0" y="775"/>
                      <a:pt x="0" y="775"/>
                    </a:cubicBezTo>
                    <a:cubicBezTo>
                      <a:pt x="25" y="923"/>
                      <a:pt x="164" y="1078"/>
                      <a:pt x="164" y="1078"/>
                    </a:cubicBezTo>
                    <a:cubicBezTo>
                      <a:pt x="164" y="1078"/>
                      <a:pt x="409" y="584"/>
                      <a:pt x="622" y="292"/>
                    </a:cubicBezTo>
                    <a:cubicBezTo>
                      <a:pt x="521" y="124"/>
                      <a:pt x="440" y="0"/>
                      <a:pt x="440" y="0"/>
                    </a:cubicBezTo>
                    <a:close/>
                  </a:path>
                </a:pathLst>
              </a:custGeom>
              <a:solidFill>
                <a:srgbClr val="8C9B9C"/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5" name="Text Box 14">
                <a:extLst>
                  <a:ext uri="{FF2B5EF4-FFF2-40B4-BE49-F238E27FC236}">
                    <a16:creationId xmlns:a16="http://schemas.microsoft.com/office/drawing/2014/main" id="{44FDA5B7-74A3-41BB-AA1A-B1FBA645C57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8000000">
                <a:off x="2320542" y="3531347"/>
                <a:ext cx="25989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9DC2EB"/>
                        </a:gs>
                        <a:gs pos="100000">
                          <a:srgbClr val="9DC2EB">
                            <a:gamma/>
                            <a:tint val="0"/>
                            <a:invGamma/>
                          </a:srgb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72000" bIns="0">
                <a:noAutofit/>
              </a:bodyPr>
              <a:lstStyle>
                <a:lvl1pPr marL="177800" indent="-177800" defTabSz="80168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80168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80168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80168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80168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algn="ctr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algn="ctr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algn="ctr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algn="ctr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fr-FR" altLang="de-DE" dirty="0">
                    <a:solidFill>
                      <a:srgbClr val="FFFFFF"/>
                    </a:solidFill>
                    <a:latin typeface="+mn-lt"/>
                    <a:cs typeface="Arial" charset="0"/>
                  </a:rPr>
                  <a:t>Autonomie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69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D0519-A76B-4EDF-8BB4-D1424E04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7F2736-65BA-4C43-A336-A654CA263F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1" name="Gruppieren 6">
            <a:extLst>
              <a:ext uri="{FF2B5EF4-FFF2-40B4-BE49-F238E27FC236}">
                <a16:creationId xmlns:a16="http://schemas.microsoft.com/office/drawing/2014/main" id="{ECE23587-48EA-4F87-B243-F798C7933E32}"/>
              </a:ext>
            </a:extLst>
          </p:cNvPr>
          <p:cNvGrpSpPr/>
          <p:nvPr/>
        </p:nvGrpSpPr>
        <p:grpSpPr bwMode="gray">
          <a:xfrm>
            <a:off x="4153781" y="1581027"/>
            <a:ext cx="3546000" cy="3535200"/>
            <a:chOff x="9276938" y="1927225"/>
            <a:chExt cx="3508375" cy="3508375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074D2B0-87AE-4718-A413-2118167A94C4}"/>
                </a:ext>
              </a:extLst>
            </p:cNvPr>
            <p:cNvSpPr>
              <a:spLocks/>
            </p:cNvSpPr>
            <p:nvPr/>
          </p:nvSpPr>
          <p:spPr bwMode="gray">
            <a:xfrm>
              <a:off x="9276938" y="3717925"/>
              <a:ext cx="1709737" cy="1717675"/>
            </a:xfrm>
            <a:custGeom>
              <a:avLst/>
              <a:gdLst>
                <a:gd name="T0" fmla="*/ 193 w 285"/>
                <a:gd name="T1" fmla="*/ 165 h 286"/>
                <a:gd name="T2" fmla="*/ 94 w 285"/>
                <a:gd name="T3" fmla="*/ 0 h 286"/>
                <a:gd name="T4" fmla="*/ 0 w 285"/>
                <a:gd name="T5" fmla="*/ 0 h 286"/>
                <a:gd name="T6" fmla="*/ 285 w 285"/>
                <a:gd name="T7" fmla="*/ 286 h 286"/>
                <a:gd name="T8" fmla="*/ 285 w 285"/>
                <a:gd name="T9" fmla="*/ 192 h 286"/>
                <a:gd name="T10" fmla="*/ 193 w 285"/>
                <a:gd name="T11" fmla="*/ 16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699EA70-0409-4F47-BE72-F7A590A65B72}"/>
                </a:ext>
              </a:extLst>
            </p:cNvPr>
            <p:cNvSpPr>
              <a:spLocks/>
            </p:cNvSpPr>
            <p:nvPr/>
          </p:nvSpPr>
          <p:spPr bwMode="gray">
            <a:xfrm>
              <a:off x="9276938" y="1927225"/>
              <a:ext cx="1709737" cy="1709738"/>
            </a:xfrm>
            <a:custGeom>
              <a:avLst/>
              <a:gdLst>
                <a:gd name="T0" fmla="*/ 121 w 285"/>
                <a:gd name="T1" fmla="*/ 193 h 285"/>
                <a:gd name="T2" fmla="*/ 285 w 285"/>
                <a:gd name="T3" fmla="*/ 94 h 285"/>
                <a:gd name="T4" fmla="*/ 285 w 285"/>
                <a:gd name="T5" fmla="*/ 0 h 285"/>
                <a:gd name="T6" fmla="*/ 0 w 285"/>
                <a:gd name="T7" fmla="*/ 285 h 285"/>
                <a:gd name="T8" fmla="*/ 94 w 285"/>
                <a:gd name="T9" fmla="*/ 285 h 285"/>
                <a:gd name="T10" fmla="*/ 121 w 285"/>
                <a:gd name="T11" fmla="*/ 19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00AC724-7BF2-4677-B088-9E81524241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75575" y="1927225"/>
              <a:ext cx="1709738" cy="1709738"/>
            </a:xfrm>
            <a:custGeom>
              <a:avLst/>
              <a:gdLst>
                <a:gd name="T0" fmla="*/ 92 w 285"/>
                <a:gd name="T1" fmla="*/ 120 h 285"/>
                <a:gd name="T2" fmla="*/ 191 w 285"/>
                <a:gd name="T3" fmla="*/ 285 h 285"/>
                <a:gd name="T4" fmla="*/ 285 w 285"/>
                <a:gd name="T5" fmla="*/ 285 h 285"/>
                <a:gd name="T6" fmla="*/ 0 w 285"/>
                <a:gd name="T7" fmla="*/ 0 h 285"/>
                <a:gd name="T8" fmla="*/ 0 w 285"/>
                <a:gd name="T9" fmla="*/ 94 h 285"/>
                <a:gd name="T10" fmla="*/ 92 w 285"/>
                <a:gd name="T11" fmla="*/ 1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16E0A55-6B68-4677-913F-FEDB1358C1F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75575" y="3717925"/>
              <a:ext cx="1709738" cy="1717675"/>
            </a:xfrm>
            <a:custGeom>
              <a:avLst/>
              <a:gdLst>
                <a:gd name="T0" fmla="*/ 164 w 285"/>
                <a:gd name="T1" fmla="*/ 92 h 286"/>
                <a:gd name="T2" fmla="*/ 0 w 285"/>
                <a:gd name="T3" fmla="*/ 191 h 286"/>
                <a:gd name="T4" fmla="*/ 0 w 285"/>
                <a:gd name="T5" fmla="*/ 286 h 286"/>
                <a:gd name="T6" fmla="*/ 285 w 285"/>
                <a:gd name="T7" fmla="*/ 0 h 286"/>
                <a:gd name="T8" fmla="*/ 191 w 285"/>
                <a:gd name="T9" fmla="*/ 0 h 286"/>
                <a:gd name="T10" fmla="*/ 164 w 285"/>
                <a:gd name="T11" fmla="*/ 9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" name="Textfeld 50">
              <a:extLst>
                <a:ext uri="{FF2B5EF4-FFF2-40B4-BE49-F238E27FC236}">
                  <a16:creationId xmlns:a16="http://schemas.microsoft.com/office/drawing/2014/main" id="{F9C074A5-FA6B-4449-8774-3B4D52018DC6}"/>
                </a:ext>
              </a:extLst>
            </p:cNvPr>
            <p:cNvSpPr txBox="1"/>
            <p:nvPr/>
          </p:nvSpPr>
          <p:spPr bwMode="gray">
            <a:xfrm rot="18903098">
              <a:off x="9382751" y="2531317"/>
              <a:ext cx="1937986" cy="105113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prstTxWarp prst="textArchUp">
                <a:avLst>
                  <a:gd name="adj" fmla="val 11427266"/>
                </a:avLst>
              </a:prstTxWarp>
              <a:spAutoFit/>
            </a:bodyPr>
            <a:lstStyle/>
            <a:p>
              <a:pPr algn="ctr"/>
              <a:r>
                <a:rPr lang="fr-FR" sz="1400">
                  <a:solidFill>
                    <a:schemeClr val="bg1"/>
                  </a:solidFill>
                  <a:cs typeface="Arial" charset="0"/>
                </a:rPr>
                <a:t>Indépendance financière</a:t>
              </a:r>
            </a:p>
          </p:txBody>
        </p:sp>
        <p:sp>
          <p:nvSpPr>
            <p:cNvPr id="21" name="Textfeld 51">
              <a:extLst>
                <a:ext uri="{FF2B5EF4-FFF2-40B4-BE49-F238E27FC236}">
                  <a16:creationId xmlns:a16="http://schemas.microsoft.com/office/drawing/2014/main" id="{B7E01F51-BE3E-41A6-BD7C-ECD4A9BC3331}"/>
                </a:ext>
              </a:extLst>
            </p:cNvPr>
            <p:cNvSpPr txBox="1"/>
            <p:nvPr/>
          </p:nvSpPr>
          <p:spPr bwMode="gray">
            <a:xfrm rot="2820466">
              <a:off x="10778606" y="2543148"/>
              <a:ext cx="1689948" cy="105113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fr-FR" sz="1400">
                  <a:solidFill>
                    <a:schemeClr val="bg1"/>
                  </a:solidFill>
                  <a:cs typeface="Arial" charset="0"/>
                </a:rPr>
                <a:t>Autonomie</a:t>
              </a:r>
            </a:p>
          </p:txBody>
        </p:sp>
        <p:sp>
          <p:nvSpPr>
            <p:cNvPr id="22" name="Textfeld 52">
              <a:extLst>
                <a:ext uri="{FF2B5EF4-FFF2-40B4-BE49-F238E27FC236}">
                  <a16:creationId xmlns:a16="http://schemas.microsoft.com/office/drawing/2014/main" id="{A82927B5-1907-4711-9718-A633566408E6}"/>
                </a:ext>
              </a:extLst>
            </p:cNvPr>
            <p:cNvSpPr txBox="1"/>
            <p:nvPr/>
          </p:nvSpPr>
          <p:spPr bwMode="gray">
            <a:xfrm rot="2946810">
              <a:off x="9369110" y="3765324"/>
              <a:ext cx="1856592" cy="105113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FR" sz="1400">
                  <a:solidFill>
                    <a:schemeClr val="bg1"/>
                  </a:solidFill>
                  <a:cs typeface="Arial" charset="0"/>
                </a:rPr>
                <a:t>Moyens hummains</a:t>
              </a:r>
            </a:p>
          </p:txBody>
        </p:sp>
        <p:sp>
          <p:nvSpPr>
            <p:cNvPr id="23" name="Textfeld 53">
              <a:extLst>
                <a:ext uri="{FF2B5EF4-FFF2-40B4-BE49-F238E27FC236}">
                  <a16:creationId xmlns:a16="http://schemas.microsoft.com/office/drawing/2014/main" id="{40333082-4962-4969-877D-3CABBD45A610}"/>
                </a:ext>
              </a:extLst>
            </p:cNvPr>
            <p:cNvSpPr txBox="1"/>
            <p:nvPr/>
          </p:nvSpPr>
          <p:spPr bwMode="gray">
            <a:xfrm rot="18793762">
              <a:off x="10709112" y="3847191"/>
              <a:ext cx="2024950" cy="105113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prstTxWarp prst="textArchDown">
                <a:avLst>
                  <a:gd name="adj" fmla="val 944844"/>
                </a:avLst>
              </a:prstTxWarp>
              <a:spAutoFit/>
            </a:bodyPr>
            <a:lstStyle/>
            <a:p>
              <a:pPr algn="ctr"/>
              <a:r>
                <a:rPr lang="fr-FR" sz="1400">
                  <a:solidFill>
                    <a:schemeClr val="bg1"/>
                  </a:solidFill>
                  <a:cs typeface="Arial" charset="0"/>
                </a:rPr>
                <a:t>Intégration culturelle</a:t>
              </a:r>
            </a:p>
          </p:txBody>
        </p:sp>
      </p:grpSp>
      <p:pic>
        <p:nvPicPr>
          <p:cNvPr id="1026" name="Picture 2" descr="RÃ©sultat de recherche d'images pour &quot;logo gares &amp; connexions&quot;">
            <a:extLst>
              <a:ext uri="{FF2B5EF4-FFF2-40B4-BE49-F238E27FC236}">
                <a16:creationId xmlns:a16="http://schemas.microsoft.com/office/drawing/2014/main" id="{CB91C639-2C3C-4960-B6A5-318A2EF3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08" y="2364234"/>
            <a:ext cx="1960182" cy="19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296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criptedShapesTocAlgo"/>
  <p:tag name="UPSLIDETOCMASTERID" val="Wavestone White - Landscape EN7 13 2016"/>
  <p:tag name="UPSLIDETOCMASTERNAME" val="Wavestone White - Landscape EN"/>
  <p:tag name="UPSLIDETOCMASTERLASTEDITIONDATE" val="636045403044458308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false&lt;/ContainsAppendix&gt;&#10;    &lt;ContainsUnNumberedSections&gt;false&lt;/ContainsUnNumberedSections&gt;&#10;    &lt;SlideTitle&gt;Agenda&lt;/SlideTitle&gt;&#10;  &lt;/TocSlidesOptions&gt;&#10;  &lt;SectionSlideOptions&gt;&#10;    &lt;ContainsOwnSubSection&gt;true&lt;/ContainsOwnSubSection&gt;&#10;    &lt;ContainsOwnSlide&gt;true&lt;/ContainsOwnSlide&gt;&#10;    &lt;ContainsOtherSections&gt;true&lt;/ContainsOtherSections&gt;&#10;    &lt;ContainsOthersSubsection&gt;true&lt;/ContainsOthersSubsection&gt;&#10;    &lt;containsAppendix&gt;true&lt;/containsAppendix&gt;&#10;    &lt;containsUnnumberedSections&gt;true&lt;/containsUnnumberedSections&gt;&#10;    &lt;SlideTitle&gt;Table of contents&lt;/SlideTitle&gt;&#10;  &lt;/SectionSlideOptions&gt;&#10;  &lt;SubSectionSlideOptions&gt;&#10;    &lt;ContainsOtherSubsections&gt;true&lt;/ContainsOtherSubsections&gt;&#10;    &lt;ContainsOwnSlides&gt;tru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&gt;Table of contents&lt;/SlideTitle&gt;&#10;  &lt;/SubSectionSlideOptions&gt;&#10;  &lt;UsedSlideLayouts&gt;&#10;    &lt;TocSlidesLayout&gt;&#10;      &lt;DesignName&gt;DRAFT-FR-A4-Deliverable-201619&lt;/DesignName&gt;&#10;      &lt;LayoutName&gt;Blank page&lt;/LayoutName&gt;&#10;    &lt;/TocSlidesLayout&gt;&#10;    &lt;SectionLayout&gt;&#10;      &lt;DesignName&gt;DRAFT-FR-A4-Deliverable-201619&lt;/DesignName&gt;&#10;      &lt;LayoutName&gt;Blank page&lt;/LayoutName&gt;&#10;    &lt;/SectionLayout&gt;&#10;    &lt;SubsectionLayout&gt;&#10;      &lt;DesignName&gt;DRAFT-FR-A4-Deliverable-201619&lt;/DesignName&gt;&#10;      &lt;LayoutName&gt;Blank page&lt;/LayoutName&gt;&#10;    &lt;/SubsectionLayout&gt;&#10;    &lt;TitleSliLayout&gt;&#10;      &lt;DesignName&gt;DRAFT-FR-A4-Deliverable-201619&lt;/DesignName&gt;&#10;      &lt;LayoutName&gt;Cover White + Image&lt;/LayoutName&gt;&#10;    &lt;/TitleSliLayout&gt;&#10;  &lt;/UsedSlideLayouts&gt;&#10;  &lt;ActiveReminders&gt;&#10;    &lt;ReminderScriptList&gt;&#10;      &lt;ReminderScript&gt;&#10;        &lt;Key xsi:type=&quot;xsd:string&quot;&gt;Reminder19/07/2016 13:48:31518297754&lt;/Key&gt;&#10;        &lt;Value xsi:type=&quot;xsd:string&quot;&gt;&amp;lt;%SubSecNumElseSecNum%&amp;gt;&amp;lt;%DotIfSubSecOrSecNum%&amp;gt; &amp;lt;%SubSecNameElseSecName%&amp;gt;&lt;/Value&gt;&#10;      &lt;/ReminderScript&gt;&#10;    &lt;/ReminderScriptList&gt;&#10;  &lt;/ActiveReminders&gt;&#10;  &lt;CustomAlgoOptions xsi:type=&quot;ScriptedSpecificAlgoOptions&quot;&gt;&#10;    &lt;CustomBaseAlgoOptions&gt;&#10;      &lt;UseSlideTitleAsSubSectionMarker&gt;false&lt;/UseSlideTitleAsSubSectionMarker&gt;&#10;      &lt;SlideTitleAsSectionMarker&gt;&#10;        &lt;UseTitleAsReminder&gt;false&lt;/UseTitleAsReminder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0&lt;/BannerFillR&gt;&#10;        &lt;BannerFillG&gt;0&lt;/BannerFillG&gt;&#10;        &lt;BannerFillB&gt;0&lt;/BannerFillB&gt;&#10;        &lt;ForceBold&gt;false&lt;/ForceBold&gt;&#10;        &lt;ApplyToSubSections&gt;tru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&gt;Page &lt;/BeforeSlideIndex&gt;&#10;        &lt;AfterSecNum /&gt;&#10;        &lt;BeforeSecNum&gt;0&lt;/BeforeSecNum&gt;&#10;        &lt;AfterSubSecNum /&gt;&#10;        &lt;BeforeSubSecNum /&gt;&#10;      &lt;/Scripts&gt;&#10;      &lt;Lines&gt;&#10;        &lt;UseLineBelowSections&gt;false&lt;/UseLineBelowSections&gt;&#10;        &lt;LineBelowSection&gt;&#10;          &lt;XOffset&gt;0&lt;/XOffset&gt;&#10;          &lt;YOffset&gt;0&lt;/YOffset&gt;&#10;          &lt;Weight&gt;0&lt;/Weight&gt;&#10;          &lt;R&gt;0&lt;/R&gt;&#10;          &lt;G&gt;0&lt;/G&gt;&#10;          &lt;B&gt;0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7.4750233&lt;/SpaceBeforeSections&gt;&#10;          &lt;SpaceBeforeSubSections&gt;11.6500158&lt;/SpaceBeforeSubSections&gt;&#10;          &lt;SpaceBeforeSlides&gt;5.825008&lt;/SpaceBeforeSlides&gt;&#10;        &lt;/ManualSpacing&gt;&#10;        &lt;ManualSpacingSections&gt;&#10;          &lt;SpaceBeforeSections&gt;0&lt;/SpaceBeforeSections&gt;&#10;          &lt;SpaceBeforeSubSections&gt;0&lt;/SpaceBeforeSubSections&gt;&#10;          &lt;SpaceBeforeSlides&gt;0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  &lt;Sh1SecDividerOptions&gt;&#10;      &lt;UseShapeInDividers&gt;true&lt;/UseShapeInDividers&gt;&#10;      &lt;script&gt;0&amp;lt;%SectionNum%&amp;gt;&lt;/script&gt;&#10;    &lt;/Sh1SecDividerOptions&gt;&#10;    &lt;Sh2SecDividerOptions&gt;&#10;      &lt;UseShapeInDividers&gt;true&lt;/UseShapeInDividers&gt;&#10;      &lt;script&gt;&amp;lt;%SectionName%&amp;gt;&lt;/script&gt;&#10;    &lt;/Sh2SecDividerOptions&gt;&#10;    &lt;Sh3SecDividerOptions&gt;&#10;      &lt;UseShapeInDividers&gt;false&lt;/UseShapeInDividers&gt;&#10;    &lt;/Sh3SecDividerOptions&gt;&#10;    &lt;Sh1SubSecDividerOptions&gt;&#10;      &lt;UseShapeInDividers&gt;false&lt;/UseShapeInDividers&gt;&#10;      &lt;script&gt;&amp;lt;%SectionName%&amp;gt;&lt;/script&gt;&#10;    &lt;/Sh1SubSecDividerOptions&gt;&#10;    &lt;Sh2SubSecDividerOptions&gt;&#10;      &lt;UseShapeInDividers&gt;false&lt;/UseShapeInDividers&gt;&#10;    &lt;/Sh2SubSecDividerOptions&gt;&#10;    &lt;Sh3SubSecDividerOptions&gt;&#10;      &lt;UseShapeInDividers&gt;false&lt;/UseShapeInDividers&gt;&#10;    &lt;/Sh3SubSecDividerOptions&gt;&#10;  &lt;/CustomAlgoOptions&gt;&#10;  &lt;XmlSubSectionsHaveSlide&gt;false&lt;/XmlSubSectionsHaveSlide&gt;&#10;  &lt;AllowDuplicateTitleSlides&gt;tru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RomanAndLetters&lt;/NumType&gt;&#10;  &lt;/NumberingOptionForAppendix&gt;&#10;&lt;/TocContentOptions&gt;"/>
  <p:tag name="SP_AGENDA" val="TableOfContents AgendaSlides SectionNumber SlideNumber"/>
</p:tagLst>
</file>

<file path=ppt/theme/theme1.xml><?xml version="1.0" encoding="utf-8"?>
<a:theme xmlns:a="http://schemas.openxmlformats.org/drawingml/2006/main" name="Livrable-FR-A4-Paysage-20160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4-FR-Livrable-Paysage-201707" id="{6AE3F238-0C54-4209-B33E-BD58D328EDF9}" vid="{1B71BB92-726E-4B01-B7D2-9F6718007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86EC9D15F3E43897AFD1F9CA0D606" ma:contentTypeVersion="5" ma:contentTypeDescription="Create a new document." ma:contentTypeScope="" ma:versionID="2d452d81ca15b3c0b108295b11713150">
  <xsd:schema xmlns:xsd="http://www.w3.org/2001/XMLSchema" xmlns:xs="http://www.w3.org/2001/XMLSchema" xmlns:p="http://schemas.microsoft.com/office/2006/metadata/properties" xmlns:ns2="73ff9498-2fd9-4e78-ade3-b13beefee8e5" xmlns:ns3="50b48969-5ac7-4e0f-8601-0285f823acf9" targetNamespace="http://schemas.microsoft.com/office/2006/metadata/properties" ma:root="true" ma:fieldsID="efde8021fbeb21571cbe6fd502928155" ns2:_="" ns3:_="">
    <xsd:import namespace="73ff9498-2fd9-4e78-ade3-b13beefee8e5"/>
    <xsd:import namespace="50b48969-5ac7-4e0f-8601-0285f823ac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f9498-2fd9-4e78-ade3-b13beefee8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48969-5ac7-4e0f-8601-0285f823acf9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CA0A77-A734-4EA3-BC5A-E795AFED71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C6F526-06BA-42DC-9FA4-6AF493CA8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ff9498-2fd9-4e78-ade3-b13beefee8e5"/>
    <ds:schemaRef ds:uri="50b48969-5ac7-4e0f-8601-0285f823a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B69CF8-0A8E-4948-891D-B6F82A36F6FD}">
  <ds:schemaRefs>
    <ds:schemaRef ds:uri="http://schemas.microsoft.com/office/infopath/2007/PartnerControls"/>
    <ds:schemaRef ds:uri="http://purl.org/dc/terms/"/>
    <ds:schemaRef ds:uri="50b48969-5ac7-4e0f-8601-0285f823acf9"/>
    <ds:schemaRef ds:uri="http://schemas.microsoft.com/office/2006/documentManagement/types"/>
    <ds:schemaRef ds:uri="73ff9498-2fd9-4e78-ade3-b13beefee8e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A4-FR-Livrable-Paysage-201707</Template>
  <TotalTime>98</TotalTime>
  <Words>193</Words>
  <Application>Microsoft Office PowerPoint</Application>
  <PresentationFormat>Format A4 (210 x 297 mm)</PresentationFormat>
  <Paragraphs>49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Calibri</vt:lpstr>
      <vt:lpstr>Symbol</vt:lpstr>
      <vt:lpstr>Tahoma</vt:lpstr>
      <vt:lpstr>Tempus Sans ITC</vt:lpstr>
      <vt:lpstr>Times New Roman</vt:lpstr>
      <vt:lpstr>Livrable-FR-A4-Paysage-201609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© WAVESTONE</Manager>
  <Company>Wavestone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FAURE Gabrielle</dc:creator>
  <cp:lastModifiedBy>FAURE Gabrielle</cp:lastModifiedBy>
  <cp:revision>10</cp:revision>
  <cp:lastPrinted>2016-07-27T16:13:38Z</cp:lastPrinted>
  <dcterms:created xsi:type="dcterms:W3CDTF">2018-10-23T13:33:10Z</dcterms:created>
  <dcterms:modified xsi:type="dcterms:W3CDTF">2018-10-26T09:59:49Z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0x010100B9B86EC9D15F3E43897AFD1F9CA0D606</vt:lpwstr>
  </property>
  <property fmtid="{D5CDD505-2E9C-101B-9397-08002B2CF9AE}" pid="3" name="Document status">
    <vt:lpwstr/>
  </property>
</Properties>
</file>